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66" r:id="rId3"/>
    <p:sldId id="257" r:id="rId4"/>
    <p:sldId id="258" r:id="rId5"/>
    <p:sldId id="259" r:id="rId6"/>
    <p:sldId id="260" r:id="rId7"/>
    <p:sldId id="261" r:id="rId8"/>
    <p:sldId id="262" r:id="rId9"/>
    <p:sldId id="263" r:id="rId10"/>
    <p:sldId id="264" r:id="rId11"/>
    <p:sldId id="265" r:id="rId12"/>
    <p:sldId id="267" r:id="rId13"/>
  </p:sldIdLst>
  <p:sldSz cx="17610138" cy="9906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2DD"/>
    <a:srgbClr val="F6FAF4"/>
    <a:srgbClr val="7975AB"/>
    <a:srgbClr val="2B2944"/>
    <a:srgbClr val="F8D0EB"/>
    <a:srgbClr val="FDDE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56" d="100"/>
          <a:sy n="56" d="100"/>
        </p:scale>
        <p:origin x="75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al Ray" userId="89fda65c1dae53c7" providerId="LiveId" clId="{47B5F018-CC57-4255-A314-406C5E1B8425}"/>
    <pc:docChg chg="undo custSel modSld">
      <pc:chgData name="Amal Ray" userId="89fda65c1dae53c7" providerId="LiveId" clId="{47B5F018-CC57-4255-A314-406C5E1B8425}" dt="2025-01-18T12:33:43.991" v="104" actId="14100"/>
      <pc:docMkLst>
        <pc:docMk/>
      </pc:docMkLst>
      <pc:sldChg chg="modSp mod">
        <pc:chgData name="Amal Ray" userId="89fda65c1dae53c7" providerId="LiveId" clId="{47B5F018-CC57-4255-A314-406C5E1B8425}" dt="2025-01-18T11:44:48.280" v="16" actId="1076"/>
        <pc:sldMkLst>
          <pc:docMk/>
          <pc:sldMk cId="2131448130" sldId="256"/>
        </pc:sldMkLst>
        <pc:spChg chg="mod">
          <ac:chgData name="Amal Ray" userId="89fda65c1dae53c7" providerId="LiveId" clId="{47B5F018-CC57-4255-A314-406C5E1B8425}" dt="2025-01-18T11:44:48.280" v="16" actId="1076"/>
          <ac:spMkLst>
            <pc:docMk/>
            <pc:sldMk cId="2131448130" sldId="256"/>
            <ac:spMk id="2" creationId="{72E59B2F-68B6-955A-C57E-C915FDAD4CC2}"/>
          </ac:spMkLst>
        </pc:spChg>
      </pc:sldChg>
      <pc:sldChg chg="addSp delSp modSp mod delAnim">
        <pc:chgData name="Amal Ray" userId="89fda65c1dae53c7" providerId="LiveId" clId="{47B5F018-CC57-4255-A314-406C5E1B8425}" dt="2025-01-18T12:28:56.602" v="74" actId="20577"/>
        <pc:sldMkLst>
          <pc:docMk/>
          <pc:sldMk cId="2968644563" sldId="258"/>
        </pc:sldMkLst>
        <pc:spChg chg="mod">
          <ac:chgData name="Amal Ray" userId="89fda65c1dae53c7" providerId="LiveId" clId="{47B5F018-CC57-4255-A314-406C5E1B8425}" dt="2025-01-18T12:28:56.602" v="74" actId="20577"/>
          <ac:spMkLst>
            <pc:docMk/>
            <pc:sldMk cId="2968644563" sldId="258"/>
            <ac:spMk id="3" creationId="{6ECC99D7-9724-A93E-0233-4A120DE17C9D}"/>
          </ac:spMkLst>
        </pc:spChg>
        <pc:picChg chg="del">
          <ac:chgData name="Amal Ray" userId="89fda65c1dae53c7" providerId="LiveId" clId="{47B5F018-CC57-4255-A314-406C5E1B8425}" dt="2025-01-18T12:28:07.710" v="32" actId="478"/>
          <ac:picMkLst>
            <pc:docMk/>
            <pc:sldMk cId="2968644563" sldId="258"/>
            <ac:picMk id="8" creationId="{58F65FE4-44E0-F68B-F800-1ABB4A3E6E25}"/>
          </ac:picMkLst>
        </pc:picChg>
        <pc:picChg chg="add del mod">
          <ac:chgData name="Amal Ray" userId="89fda65c1dae53c7" providerId="LiveId" clId="{47B5F018-CC57-4255-A314-406C5E1B8425}" dt="2025-01-18T12:28:18.243" v="34" actId="478"/>
          <ac:picMkLst>
            <pc:docMk/>
            <pc:sldMk cId="2968644563" sldId="258"/>
            <ac:picMk id="10" creationId="{242A3064-6BBD-BD97-7974-972A0CBA4A2B}"/>
          </ac:picMkLst>
        </pc:picChg>
        <pc:picChg chg="add mod">
          <ac:chgData name="Amal Ray" userId="89fda65c1dae53c7" providerId="LiveId" clId="{47B5F018-CC57-4255-A314-406C5E1B8425}" dt="2025-01-18T12:28:28.110" v="39" actId="1076"/>
          <ac:picMkLst>
            <pc:docMk/>
            <pc:sldMk cId="2968644563" sldId="258"/>
            <ac:picMk id="12" creationId="{E7093171-D70D-5587-D127-D1A962C244A1}"/>
          </ac:picMkLst>
        </pc:picChg>
      </pc:sldChg>
      <pc:sldChg chg="addSp delSp modSp mod delAnim">
        <pc:chgData name="Amal Ray" userId="89fda65c1dae53c7" providerId="LiveId" clId="{47B5F018-CC57-4255-A314-406C5E1B8425}" dt="2025-01-18T12:33:37.178" v="103" actId="14100"/>
        <pc:sldMkLst>
          <pc:docMk/>
          <pc:sldMk cId="33203099" sldId="259"/>
        </pc:sldMkLst>
        <pc:picChg chg="add del mod">
          <ac:chgData name="Amal Ray" userId="89fda65c1dae53c7" providerId="LiveId" clId="{47B5F018-CC57-4255-A314-406C5E1B8425}" dt="2025-01-18T12:27:50.536" v="28" actId="478"/>
          <ac:picMkLst>
            <pc:docMk/>
            <pc:sldMk cId="33203099" sldId="259"/>
            <ac:picMk id="8" creationId="{4139F6E7-C304-676C-4DC6-D0B782B10942}"/>
          </ac:picMkLst>
        </pc:picChg>
        <pc:picChg chg="mod">
          <ac:chgData name="Amal Ray" userId="89fda65c1dae53c7" providerId="LiveId" clId="{47B5F018-CC57-4255-A314-406C5E1B8425}" dt="2025-01-18T12:25:32.742" v="20"/>
          <ac:picMkLst>
            <pc:docMk/>
            <pc:sldMk cId="33203099" sldId="259"/>
            <ac:picMk id="9" creationId="{FEE004DF-61BF-A55D-1BAA-7948437B2F48}"/>
          </ac:picMkLst>
        </pc:picChg>
        <pc:picChg chg="del">
          <ac:chgData name="Amal Ray" userId="89fda65c1dae53c7" providerId="LiveId" clId="{47B5F018-CC57-4255-A314-406C5E1B8425}" dt="2025-01-18T12:26:56.408" v="24" actId="478"/>
          <ac:picMkLst>
            <pc:docMk/>
            <pc:sldMk cId="33203099" sldId="259"/>
            <ac:picMk id="10" creationId="{2505F93F-41FD-1B15-0008-F58B609AA876}"/>
          </ac:picMkLst>
        </pc:picChg>
        <pc:picChg chg="add mod">
          <ac:chgData name="Amal Ray" userId="89fda65c1dae53c7" providerId="LiveId" clId="{47B5F018-CC57-4255-A314-406C5E1B8425}" dt="2025-01-18T12:33:37.178" v="103" actId="14100"/>
          <ac:picMkLst>
            <pc:docMk/>
            <pc:sldMk cId="33203099" sldId="259"/>
            <ac:picMk id="12" creationId="{7F6DAAF6-E9E0-2FE7-00FE-1561F784EAB6}"/>
          </ac:picMkLst>
        </pc:picChg>
      </pc:sldChg>
      <pc:sldChg chg="addSp delSp modSp mod delAnim">
        <pc:chgData name="Amal Ray" userId="89fda65c1dae53c7" providerId="LiveId" clId="{47B5F018-CC57-4255-A314-406C5E1B8425}" dt="2025-01-18T12:33:43.991" v="104" actId="14100"/>
        <pc:sldMkLst>
          <pc:docMk/>
          <pc:sldMk cId="791222" sldId="260"/>
        </pc:sldMkLst>
        <pc:spChg chg="mod">
          <ac:chgData name="Amal Ray" userId="89fda65c1dae53c7" providerId="LiveId" clId="{47B5F018-CC57-4255-A314-406C5E1B8425}" dt="2025-01-18T12:30:18.307" v="102" actId="1076"/>
          <ac:spMkLst>
            <pc:docMk/>
            <pc:sldMk cId="791222" sldId="260"/>
            <ac:spMk id="3" creationId="{6ECC99D7-9724-A93E-0233-4A120DE17C9D}"/>
          </ac:spMkLst>
        </pc:spChg>
        <pc:picChg chg="mod">
          <ac:chgData name="Amal Ray" userId="89fda65c1dae53c7" providerId="LiveId" clId="{47B5F018-CC57-4255-A314-406C5E1B8425}" dt="2025-01-18T12:29:41.249" v="75"/>
          <ac:picMkLst>
            <pc:docMk/>
            <pc:sldMk cId="791222" sldId="260"/>
            <ac:picMk id="4" creationId="{3611EDA3-D37A-86B4-BAAF-6F351588A6E3}"/>
          </ac:picMkLst>
        </pc:picChg>
        <pc:picChg chg="del">
          <ac:chgData name="Amal Ray" userId="89fda65c1dae53c7" providerId="LiveId" clId="{47B5F018-CC57-4255-A314-406C5E1B8425}" dt="2025-01-18T12:25:14.878" v="19" actId="478"/>
          <ac:picMkLst>
            <pc:docMk/>
            <pc:sldMk cId="791222" sldId="260"/>
            <ac:picMk id="8" creationId="{17D797EF-BC24-07C3-4933-C17DC5CAC4B7}"/>
          </ac:picMkLst>
        </pc:picChg>
        <pc:picChg chg="add mod">
          <ac:chgData name="Amal Ray" userId="89fda65c1dae53c7" providerId="LiveId" clId="{47B5F018-CC57-4255-A314-406C5E1B8425}" dt="2025-01-18T12:33:43.991" v="104" actId="14100"/>
          <ac:picMkLst>
            <pc:docMk/>
            <pc:sldMk cId="791222" sldId="260"/>
            <ac:picMk id="10" creationId="{BDCA563F-3DAE-8A94-BC2A-8C778E549FAF}"/>
          </ac:picMkLst>
        </pc:picChg>
      </pc:sldChg>
      <pc:sldChg chg="modSp mod">
        <pc:chgData name="Amal Ray" userId="89fda65c1dae53c7" providerId="LiveId" clId="{47B5F018-CC57-4255-A314-406C5E1B8425}" dt="2025-01-18T11:38:55.151" v="14" actId="1076"/>
        <pc:sldMkLst>
          <pc:docMk/>
          <pc:sldMk cId="285205391" sldId="265"/>
        </pc:sldMkLst>
        <pc:spChg chg="mod">
          <ac:chgData name="Amal Ray" userId="89fda65c1dae53c7" providerId="LiveId" clId="{47B5F018-CC57-4255-A314-406C5E1B8425}" dt="2025-01-18T11:38:55.151" v="14" actId="1076"/>
          <ac:spMkLst>
            <pc:docMk/>
            <pc:sldMk cId="285205391" sldId="265"/>
            <ac:spMk id="22" creationId="{BBE9AC59-8CC7-FEC8-6618-971358F25ACA}"/>
          </ac:spMkLst>
        </pc:spChg>
      </pc:sldChg>
      <pc:sldChg chg="addSp modSp mod">
        <pc:chgData name="Amal Ray" userId="89fda65c1dae53c7" providerId="LiveId" clId="{47B5F018-CC57-4255-A314-406C5E1B8425}" dt="2025-01-18T11:45:07.811" v="18" actId="1076"/>
        <pc:sldMkLst>
          <pc:docMk/>
          <pc:sldMk cId="2586343349" sldId="266"/>
        </pc:sldMkLst>
        <pc:spChg chg="add mod">
          <ac:chgData name="Amal Ray" userId="89fda65c1dae53c7" providerId="LiveId" clId="{47B5F018-CC57-4255-A314-406C5E1B8425}" dt="2025-01-18T11:45:07.811" v="18" actId="1076"/>
          <ac:spMkLst>
            <pc:docMk/>
            <pc:sldMk cId="2586343349" sldId="266"/>
            <ac:spMk id="7" creationId="{567F94C9-A044-3940-FE29-F9C0D2E94AF4}"/>
          </ac:spMkLst>
        </pc:spChg>
        <pc:spChg chg="add mod">
          <ac:chgData name="Amal Ray" userId="89fda65c1dae53c7" providerId="LiveId" clId="{47B5F018-CC57-4255-A314-406C5E1B8425}" dt="2025-01-18T11:45:07.811" v="18" actId="1076"/>
          <ac:spMkLst>
            <pc:docMk/>
            <pc:sldMk cId="2586343349" sldId="266"/>
            <ac:spMk id="8" creationId="{3242E3E3-2ADA-5221-7D70-8CC0232CBE9F}"/>
          </ac:spMkLst>
        </pc:spChg>
        <pc:spChg chg="add mod">
          <ac:chgData name="Amal Ray" userId="89fda65c1dae53c7" providerId="LiveId" clId="{47B5F018-CC57-4255-A314-406C5E1B8425}" dt="2025-01-18T11:45:07.811" v="18" actId="1076"/>
          <ac:spMkLst>
            <pc:docMk/>
            <pc:sldMk cId="2586343349" sldId="266"/>
            <ac:spMk id="9" creationId="{F13FC178-B47A-A44E-6CC6-44D3F0668A4E}"/>
          </ac:spMkLst>
        </pc:spChg>
      </pc:sldChg>
      <pc:sldChg chg="modSp mod">
        <pc:chgData name="Amal Ray" userId="89fda65c1dae53c7" providerId="LiveId" clId="{47B5F018-CC57-4255-A314-406C5E1B8425}" dt="2025-01-18T11:38:06.203" v="10" actId="20577"/>
        <pc:sldMkLst>
          <pc:docMk/>
          <pc:sldMk cId="2092286343" sldId="267"/>
        </pc:sldMkLst>
        <pc:spChg chg="mod">
          <ac:chgData name="Amal Ray" userId="89fda65c1dae53c7" providerId="LiveId" clId="{47B5F018-CC57-4255-A314-406C5E1B8425}" dt="2025-01-18T11:38:06.203" v="10" actId="20577"/>
          <ac:spMkLst>
            <pc:docMk/>
            <pc:sldMk cId="2092286343" sldId="267"/>
            <ac:spMk id="3" creationId="{D73AB265-ACA8-A386-7129-C0C7B410DD8D}"/>
          </ac:spMkLst>
        </pc:spChg>
      </pc:sldChg>
    </pc:docChg>
  </pc:docChgLst>
</pc:chgInfo>
</file>

<file path=ppt/media/hdphoto1.wdp>
</file>

<file path=ppt/media/hdphoto2.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jpe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1267" y="1621191"/>
            <a:ext cx="13207604" cy="3448756"/>
          </a:xfrm>
        </p:spPr>
        <p:txBody>
          <a:bodyPr anchor="b"/>
          <a:lstStyle>
            <a:lvl1pPr algn="ctr">
              <a:defRPr sz="8666"/>
            </a:lvl1pPr>
          </a:lstStyle>
          <a:p>
            <a:r>
              <a:rPr lang="en-US"/>
              <a:t>Click to edit Master title style</a:t>
            </a:r>
            <a:endParaRPr lang="en-US" dirty="0"/>
          </a:p>
        </p:txBody>
      </p:sp>
      <p:sp>
        <p:nvSpPr>
          <p:cNvPr id="3" name="Subtitle 2"/>
          <p:cNvSpPr>
            <a:spLocks noGrp="1"/>
          </p:cNvSpPr>
          <p:nvPr>
            <p:ph type="subTitle" idx="1"/>
          </p:nvPr>
        </p:nvSpPr>
        <p:spPr>
          <a:xfrm>
            <a:off x="2201267" y="5202944"/>
            <a:ext cx="13207604" cy="2391656"/>
          </a:xfrm>
        </p:spPr>
        <p:txBody>
          <a:bodyPr/>
          <a:lstStyle>
            <a:lvl1pPr marL="0" indent="0" algn="ctr">
              <a:buNone/>
              <a:defRPr sz="3467"/>
            </a:lvl1pPr>
            <a:lvl2pPr marL="660380" indent="0" algn="ctr">
              <a:buNone/>
              <a:defRPr sz="2889"/>
            </a:lvl2pPr>
            <a:lvl3pPr marL="1320759" indent="0" algn="ctr">
              <a:buNone/>
              <a:defRPr sz="2600"/>
            </a:lvl3pPr>
            <a:lvl4pPr marL="1981139" indent="0" algn="ctr">
              <a:buNone/>
              <a:defRPr sz="2311"/>
            </a:lvl4pPr>
            <a:lvl5pPr marL="2641519" indent="0" algn="ctr">
              <a:buNone/>
              <a:defRPr sz="2311"/>
            </a:lvl5pPr>
            <a:lvl6pPr marL="3301898" indent="0" algn="ctr">
              <a:buNone/>
              <a:defRPr sz="2311"/>
            </a:lvl6pPr>
            <a:lvl7pPr marL="3962278" indent="0" algn="ctr">
              <a:buNone/>
              <a:defRPr sz="2311"/>
            </a:lvl7pPr>
            <a:lvl8pPr marL="4622658" indent="0" algn="ctr">
              <a:buNone/>
              <a:defRPr sz="2311"/>
            </a:lvl8pPr>
            <a:lvl9pPr marL="5283037" indent="0" algn="ctr">
              <a:buNone/>
              <a:defRPr sz="2311"/>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270525F-63A3-4630-8B71-E92F526AC3C3}"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3515107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0525F-63A3-4630-8B71-E92F526AC3C3}"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40116785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2602255" y="527403"/>
            <a:ext cx="3797186" cy="839487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10697" y="527403"/>
            <a:ext cx="11171431" cy="83948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0525F-63A3-4630-8B71-E92F526AC3C3}"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24389903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70525F-63A3-4630-8B71-E92F526AC3C3}"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3166725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01525" y="2469622"/>
            <a:ext cx="15188744" cy="4120620"/>
          </a:xfrm>
        </p:spPr>
        <p:txBody>
          <a:bodyPr anchor="b"/>
          <a:lstStyle>
            <a:lvl1pPr>
              <a:defRPr sz="8666"/>
            </a:lvl1pPr>
          </a:lstStyle>
          <a:p>
            <a:r>
              <a:rPr lang="en-US"/>
              <a:t>Click to edit Master title style</a:t>
            </a:r>
            <a:endParaRPr lang="en-US" dirty="0"/>
          </a:p>
        </p:txBody>
      </p:sp>
      <p:sp>
        <p:nvSpPr>
          <p:cNvPr id="3" name="Text Placeholder 2"/>
          <p:cNvSpPr>
            <a:spLocks noGrp="1"/>
          </p:cNvSpPr>
          <p:nvPr>
            <p:ph type="body" idx="1"/>
          </p:nvPr>
        </p:nvSpPr>
        <p:spPr>
          <a:xfrm>
            <a:off x="1201525" y="6629225"/>
            <a:ext cx="15188744" cy="2166937"/>
          </a:xfrm>
        </p:spPr>
        <p:txBody>
          <a:bodyPr/>
          <a:lstStyle>
            <a:lvl1pPr marL="0" indent="0">
              <a:buNone/>
              <a:defRPr sz="3467">
                <a:solidFill>
                  <a:schemeClr val="tx1">
                    <a:tint val="75000"/>
                  </a:schemeClr>
                </a:solidFill>
              </a:defRPr>
            </a:lvl1pPr>
            <a:lvl2pPr marL="660380" indent="0">
              <a:buNone/>
              <a:defRPr sz="2889">
                <a:solidFill>
                  <a:schemeClr val="tx1">
                    <a:tint val="75000"/>
                  </a:schemeClr>
                </a:solidFill>
              </a:defRPr>
            </a:lvl2pPr>
            <a:lvl3pPr marL="1320759" indent="0">
              <a:buNone/>
              <a:defRPr sz="2600">
                <a:solidFill>
                  <a:schemeClr val="tx1">
                    <a:tint val="75000"/>
                  </a:schemeClr>
                </a:solidFill>
              </a:defRPr>
            </a:lvl3pPr>
            <a:lvl4pPr marL="1981139" indent="0">
              <a:buNone/>
              <a:defRPr sz="2311">
                <a:solidFill>
                  <a:schemeClr val="tx1">
                    <a:tint val="75000"/>
                  </a:schemeClr>
                </a:solidFill>
              </a:defRPr>
            </a:lvl4pPr>
            <a:lvl5pPr marL="2641519" indent="0">
              <a:buNone/>
              <a:defRPr sz="2311">
                <a:solidFill>
                  <a:schemeClr val="tx1">
                    <a:tint val="75000"/>
                  </a:schemeClr>
                </a:solidFill>
              </a:defRPr>
            </a:lvl5pPr>
            <a:lvl6pPr marL="3301898" indent="0">
              <a:buNone/>
              <a:defRPr sz="2311">
                <a:solidFill>
                  <a:schemeClr val="tx1">
                    <a:tint val="75000"/>
                  </a:schemeClr>
                </a:solidFill>
              </a:defRPr>
            </a:lvl6pPr>
            <a:lvl7pPr marL="3962278" indent="0">
              <a:buNone/>
              <a:defRPr sz="2311">
                <a:solidFill>
                  <a:schemeClr val="tx1">
                    <a:tint val="75000"/>
                  </a:schemeClr>
                </a:solidFill>
              </a:defRPr>
            </a:lvl7pPr>
            <a:lvl8pPr marL="4622658" indent="0">
              <a:buNone/>
              <a:defRPr sz="2311">
                <a:solidFill>
                  <a:schemeClr val="tx1">
                    <a:tint val="75000"/>
                  </a:schemeClr>
                </a:solidFill>
              </a:defRPr>
            </a:lvl8pPr>
            <a:lvl9pPr marL="5283037" indent="0">
              <a:buNone/>
              <a:defRPr sz="2311">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70525F-63A3-4630-8B71-E92F526AC3C3}" type="datetimeFigureOut">
              <a:rPr lang="en-IN" smtClean="0"/>
              <a:t>18-01-2025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3237343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10697" y="2637014"/>
            <a:ext cx="7484309"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8915132" y="2637014"/>
            <a:ext cx="7484309" cy="628526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70525F-63A3-4630-8B71-E92F526AC3C3}"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748966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2991" y="527404"/>
            <a:ext cx="15188744" cy="1914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12991" y="2428347"/>
            <a:ext cx="7449913" cy="1190095"/>
          </a:xfrm>
        </p:spPr>
        <p:txBody>
          <a:bodyPr anchor="b"/>
          <a:lstStyle>
            <a:lvl1pPr marL="0" indent="0">
              <a:buNone/>
              <a:defRPr sz="3467" b="1"/>
            </a:lvl1pPr>
            <a:lvl2pPr marL="660380" indent="0">
              <a:buNone/>
              <a:defRPr sz="2889" b="1"/>
            </a:lvl2pPr>
            <a:lvl3pPr marL="1320759" indent="0">
              <a:buNone/>
              <a:defRPr sz="2600" b="1"/>
            </a:lvl3pPr>
            <a:lvl4pPr marL="1981139" indent="0">
              <a:buNone/>
              <a:defRPr sz="2311" b="1"/>
            </a:lvl4pPr>
            <a:lvl5pPr marL="2641519" indent="0">
              <a:buNone/>
              <a:defRPr sz="2311" b="1"/>
            </a:lvl5pPr>
            <a:lvl6pPr marL="3301898" indent="0">
              <a:buNone/>
              <a:defRPr sz="2311" b="1"/>
            </a:lvl6pPr>
            <a:lvl7pPr marL="3962278" indent="0">
              <a:buNone/>
              <a:defRPr sz="2311" b="1"/>
            </a:lvl7pPr>
            <a:lvl8pPr marL="4622658" indent="0">
              <a:buNone/>
              <a:defRPr sz="2311" b="1"/>
            </a:lvl8pPr>
            <a:lvl9pPr marL="5283037" indent="0">
              <a:buNone/>
              <a:defRPr sz="2311" b="1"/>
            </a:lvl9pPr>
          </a:lstStyle>
          <a:p>
            <a:pPr lvl="0"/>
            <a:r>
              <a:rPr lang="en-US"/>
              <a:t>Click to edit Master text styles</a:t>
            </a:r>
          </a:p>
        </p:txBody>
      </p:sp>
      <p:sp>
        <p:nvSpPr>
          <p:cNvPr id="4" name="Content Placeholder 3"/>
          <p:cNvSpPr>
            <a:spLocks noGrp="1"/>
          </p:cNvSpPr>
          <p:nvPr>
            <p:ph sz="half" idx="2"/>
          </p:nvPr>
        </p:nvSpPr>
        <p:spPr>
          <a:xfrm>
            <a:off x="1212991" y="3618442"/>
            <a:ext cx="7449913"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915133" y="2428347"/>
            <a:ext cx="7486602" cy="1190095"/>
          </a:xfrm>
        </p:spPr>
        <p:txBody>
          <a:bodyPr anchor="b"/>
          <a:lstStyle>
            <a:lvl1pPr marL="0" indent="0">
              <a:buNone/>
              <a:defRPr sz="3467" b="1"/>
            </a:lvl1pPr>
            <a:lvl2pPr marL="660380" indent="0">
              <a:buNone/>
              <a:defRPr sz="2889" b="1"/>
            </a:lvl2pPr>
            <a:lvl3pPr marL="1320759" indent="0">
              <a:buNone/>
              <a:defRPr sz="2600" b="1"/>
            </a:lvl3pPr>
            <a:lvl4pPr marL="1981139" indent="0">
              <a:buNone/>
              <a:defRPr sz="2311" b="1"/>
            </a:lvl4pPr>
            <a:lvl5pPr marL="2641519" indent="0">
              <a:buNone/>
              <a:defRPr sz="2311" b="1"/>
            </a:lvl5pPr>
            <a:lvl6pPr marL="3301898" indent="0">
              <a:buNone/>
              <a:defRPr sz="2311" b="1"/>
            </a:lvl6pPr>
            <a:lvl7pPr marL="3962278" indent="0">
              <a:buNone/>
              <a:defRPr sz="2311" b="1"/>
            </a:lvl7pPr>
            <a:lvl8pPr marL="4622658" indent="0">
              <a:buNone/>
              <a:defRPr sz="2311" b="1"/>
            </a:lvl8pPr>
            <a:lvl9pPr marL="5283037" indent="0">
              <a:buNone/>
              <a:defRPr sz="2311" b="1"/>
            </a:lvl9pPr>
          </a:lstStyle>
          <a:p>
            <a:pPr lvl="0"/>
            <a:r>
              <a:rPr lang="en-US"/>
              <a:t>Click to edit Master text styles</a:t>
            </a:r>
          </a:p>
        </p:txBody>
      </p:sp>
      <p:sp>
        <p:nvSpPr>
          <p:cNvPr id="6" name="Content Placeholder 5"/>
          <p:cNvSpPr>
            <a:spLocks noGrp="1"/>
          </p:cNvSpPr>
          <p:nvPr>
            <p:ph sz="quarter" idx="4"/>
          </p:nvPr>
        </p:nvSpPr>
        <p:spPr>
          <a:xfrm>
            <a:off x="8915133" y="3618442"/>
            <a:ext cx="7486602" cy="53221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70525F-63A3-4630-8B71-E92F526AC3C3}" type="datetimeFigureOut">
              <a:rPr lang="en-IN" smtClean="0"/>
              <a:t>18-01-2025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390833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70525F-63A3-4630-8B71-E92F526AC3C3}" type="datetimeFigureOut">
              <a:rPr lang="en-IN" smtClean="0"/>
              <a:t>18-01-2025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2086286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0525F-63A3-4630-8B71-E92F526AC3C3}" type="datetimeFigureOut">
              <a:rPr lang="en-IN" smtClean="0"/>
              <a:t>18-01-2025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2767478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2992" y="660400"/>
            <a:ext cx="5679727" cy="2311400"/>
          </a:xfrm>
        </p:spPr>
        <p:txBody>
          <a:bodyPr anchor="b"/>
          <a:lstStyle>
            <a:lvl1pPr>
              <a:defRPr sz="4622"/>
            </a:lvl1pPr>
          </a:lstStyle>
          <a:p>
            <a:r>
              <a:rPr lang="en-US"/>
              <a:t>Click to edit Master title style</a:t>
            </a:r>
            <a:endParaRPr lang="en-US" dirty="0"/>
          </a:p>
        </p:txBody>
      </p:sp>
      <p:sp>
        <p:nvSpPr>
          <p:cNvPr id="3" name="Content Placeholder 2"/>
          <p:cNvSpPr>
            <a:spLocks noGrp="1"/>
          </p:cNvSpPr>
          <p:nvPr>
            <p:ph idx="1"/>
          </p:nvPr>
        </p:nvSpPr>
        <p:spPr>
          <a:xfrm>
            <a:off x="7486603" y="1426281"/>
            <a:ext cx="8915132" cy="7039681"/>
          </a:xfrm>
        </p:spPr>
        <p:txBody>
          <a:bodyPr/>
          <a:lstStyle>
            <a:lvl1pPr>
              <a:defRPr sz="4622"/>
            </a:lvl1pPr>
            <a:lvl2pPr>
              <a:defRPr sz="4044"/>
            </a:lvl2pPr>
            <a:lvl3pPr>
              <a:defRPr sz="3467"/>
            </a:lvl3pPr>
            <a:lvl4pPr>
              <a:defRPr sz="2889"/>
            </a:lvl4pPr>
            <a:lvl5pPr>
              <a:defRPr sz="2889"/>
            </a:lvl5pPr>
            <a:lvl6pPr>
              <a:defRPr sz="2889"/>
            </a:lvl6pPr>
            <a:lvl7pPr>
              <a:defRPr sz="2889"/>
            </a:lvl7pPr>
            <a:lvl8pPr>
              <a:defRPr sz="2889"/>
            </a:lvl8pPr>
            <a:lvl9pPr>
              <a:defRPr sz="288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12992" y="2971800"/>
            <a:ext cx="5679727" cy="5505627"/>
          </a:xfrm>
        </p:spPr>
        <p:txBody>
          <a:bodyPr/>
          <a:lstStyle>
            <a:lvl1pPr marL="0" indent="0">
              <a:buNone/>
              <a:defRPr sz="2311"/>
            </a:lvl1pPr>
            <a:lvl2pPr marL="660380" indent="0">
              <a:buNone/>
              <a:defRPr sz="2022"/>
            </a:lvl2pPr>
            <a:lvl3pPr marL="1320759" indent="0">
              <a:buNone/>
              <a:defRPr sz="1733"/>
            </a:lvl3pPr>
            <a:lvl4pPr marL="1981139" indent="0">
              <a:buNone/>
              <a:defRPr sz="1444"/>
            </a:lvl4pPr>
            <a:lvl5pPr marL="2641519" indent="0">
              <a:buNone/>
              <a:defRPr sz="1444"/>
            </a:lvl5pPr>
            <a:lvl6pPr marL="3301898" indent="0">
              <a:buNone/>
              <a:defRPr sz="1444"/>
            </a:lvl6pPr>
            <a:lvl7pPr marL="3962278" indent="0">
              <a:buNone/>
              <a:defRPr sz="1444"/>
            </a:lvl7pPr>
            <a:lvl8pPr marL="4622658" indent="0">
              <a:buNone/>
              <a:defRPr sz="1444"/>
            </a:lvl8pPr>
            <a:lvl9pPr marL="5283037" indent="0">
              <a:buNone/>
              <a:defRPr sz="1444"/>
            </a:lvl9pPr>
          </a:lstStyle>
          <a:p>
            <a:pPr lvl="0"/>
            <a:r>
              <a:rPr lang="en-US"/>
              <a:t>Click to edit Master text styles</a:t>
            </a:r>
          </a:p>
        </p:txBody>
      </p:sp>
      <p:sp>
        <p:nvSpPr>
          <p:cNvPr id="5" name="Date Placeholder 4"/>
          <p:cNvSpPr>
            <a:spLocks noGrp="1"/>
          </p:cNvSpPr>
          <p:nvPr>
            <p:ph type="dt" sz="half" idx="10"/>
          </p:nvPr>
        </p:nvSpPr>
        <p:spPr/>
        <p:txBody>
          <a:bodyPr/>
          <a:lstStyle/>
          <a:p>
            <a:fld id="{6270525F-63A3-4630-8B71-E92F526AC3C3}"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1739821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2992" y="660400"/>
            <a:ext cx="5679727" cy="2311400"/>
          </a:xfrm>
        </p:spPr>
        <p:txBody>
          <a:bodyPr anchor="b"/>
          <a:lstStyle>
            <a:lvl1pPr>
              <a:defRPr sz="4622"/>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6603" y="1426281"/>
            <a:ext cx="8915132" cy="7039681"/>
          </a:xfrm>
        </p:spPr>
        <p:txBody>
          <a:bodyPr anchor="t"/>
          <a:lstStyle>
            <a:lvl1pPr marL="0" indent="0">
              <a:buNone/>
              <a:defRPr sz="4622"/>
            </a:lvl1pPr>
            <a:lvl2pPr marL="660380" indent="0">
              <a:buNone/>
              <a:defRPr sz="4044"/>
            </a:lvl2pPr>
            <a:lvl3pPr marL="1320759" indent="0">
              <a:buNone/>
              <a:defRPr sz="3467"/>
            </a:lvl3pPr>
            <a:lvl4pPr marL="1981139" indent="0">
              <a:buNone/>
              <a:defRPr sz="2889"/>
            </a:lvl4pPr>
            <a:lvl5pPr marL="2641519" indent="0">
              <a:buNone/>
              <a:defRPr sz="2889"/>
            </a:lvl5pPr>
            <a:lvl6pPr marL="3301898" indent="0">
              <a:buNone/>
              <a:defRPr sz="2889"/>
            </a:lvl6pPr>
            <a:lvl7pPr marL="3962278" indent="0">
              <a:buNone/>
              <a:defRPr sz="2889"/>
            </a:lvl7pPr>
            <a:lvl8pPr marL="4622658" indent="0">
              <a:buNone/>
              <a:defRPr sz="2889"/>
            </a:lvl8pPr>
            <a:lvl9pPr marL="5283037" indent="0">
              <a:buNone/>
              <a:defRPr sz="2889"/>
            </a:lvl9pPr>
          </a:lstStyle>
          <a:p>
            <a:r>
              <a:rPr lang="en-US"/>
              <a:t>Click icon to add picture</a:t>
            </a:r>
            <a:endParaRPr lang="en-US" dirty="0"/>
          </a:p>
        </p:txBody>
      </p:sp>
      <p:sp>
        <p:nvSpPr>
          <p:cNvPr id="4" name="Text Placeholder 3"/>
          <p:cNvSpPr>
            <a:spLocks noGrp="1"/>
          </p:cNvSpPr>
          <p:nvPr>
            <p:ph type="body" sz="half" idx="2"/>
          </p:nvPr>
        </p:nvSpPr>
        <p:spPr>
          <a:xfrm>
            <a:off x="1212992" y="2971800"/>
            <a:ext cx="5679727" cy="5505627"/>
          </a:xfrm>
        </p:spPr>
        <p:txBody>
          <a:bodyPr/>
          <a:lstStyle>
            <a:lvl1pPr marL="0" indent="0">
              <a:buNone/>
              <a:defRPr sz="2311"/>
            </a:lvl1pPr>
            <a:lvl2pPr marL="660380" indent="0">
              <a:buNone/>
              <a:defRPr sz="2022"/>
            </a:lvl2pPr>
            <a:lvl3pPr marL="1320759" indent="0">
              <a:buNone/>
              <a:defRPr sz="1733"/>
            </a:lvl3pPr>
            <a:lvl4pPr marL="1981139" indent="0">
              <a:buNone/>
              <a:defRPr sz="1444"/>
            </a:lvl4pPr>
            <a:lvl5pPr marL="2641519" indent="0">
              <a:buNone/>
              <a:defRPr sz="1444"/>
            </a:lvl5pPr>
            <a:lvl6pPr marL="3301898" indent="0">
              <a:buNone/>
              <a:defRPr sz="1444"/>
            </a:lvl6pPr>
            <a:lvl7pPr marL="3962278" indent="0">
              <a:buNone/>
              <a:defRPr sz="1444"/>
            </a:lvl7pPr>
            <a:lvl8pPr marL="4622658" indent="0">
              <a:buNone/>
              <a:defRPr sz="1444"/>
            </a:lvl8pPr>
            <a:lvl9pPr marL="5283037" indent="0">
              <a:buNone/>
              <a:defRPr sz="1444"/>
            </a:lvl9pPr>
          </a:lstStyle>
          <a:p>
            <a:pPr lvl="0"/>
            <a:r>
              <a:rPr lang="en-US"/>
              <a:t>Click to edit Master text styles</a:t>
            </a:r>
          </a:p>
        </p:txBody>
      </p:sp>
      <p:sp>
        <p:nvSpPr>
          <p:cNvPr id="5" name="Date Placeholder 4"/>
          <p:cNvSpPr>
            <a:spLocks noGrp="1"/>
          </p:cNvSpPr>
          <p:nvPr>
            <p:ph type="dt" sz="half" idx="10"/>
          </p:nvPr>
        </p:nvSpPr>
        <p:spPr/>
        <p:txBody>
          <a:bodyPr/>
          <a:lstStyle/>
          <a:p>
            <a:fld id="{6270525F-63A3-4630-8B71-E92F526AC3C3}" type="datetimeFigureOut">
              <a:rPr lang="en-IN" smtClean="0"/>
              <a:t>18-01-2025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5DE488F-7D43-462D-BF67-3706C66C1B9E}" type="slidenum">
              <a:rPr lang="en-IN" smtClean="0"/>
              <a:t>‹#›</a:t>
            </a:fld>
            <a:endParaRPr lang="en-IN"/>
          </a:p>
        </p:txBody>
      </p:sp>
    </p:spTree>
    <p:extLst>
      <p:ext uri="{BB962C8B-B14F-4D97-AF65-F5344CB8AC3E}">
        <p14:creationId xmlns:p14="http://schemas.microsoft.com/office/powerpoint/2010/main" val="21360928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0697" y="527404"/>
            <a:ext cx="15188744" cy="1914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10697" y="2637014"/>
            <a:ext cx="15188744" cy="628526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10697" y="9181395"/>
            <a:ext cx="3962281" cy="527403"/>
          </a:xfrm>
          <a:prstGeom prst="rect">
            <a:avLst/>
          </a:prstGeom>
        </p:spPr>
        <p:txBody>
          <a:bodyPr vert="horz" lIns="91440" tIns="45720" rIns="91440" bIns="45720" rtlCol="0" anchor="ctr"/>
          <a:lstStyle>
            <a:lvl1pPr algn="l">
              <a:defRPr sz="1733">
                <a:solidFill>
                  <a:schemeClr val="tx1">
                    <a:tint val="75000"/>
                  </a:schemeClr>
                </a:solidFill>
              </a:defRPr>
            </a:lvl1pPr>
          </a:lstStyle>
          <a:p>
            <a:fld id="{6270525F-63A3-4630-8B71-E92F526AC3C3}" type="datetimeFigureOut">
              <a:rPr lang="en-IN" smtClean="0"/>
              <a:t>18-01-2025</a:t>
            </a:fld>
            <a:endParaRPr lang="en-IN"/>
          </a:p>
        </p:txBody>
      </p:sp>
      <p:sp>
        <p:nvSpPr>
          <p:cNvPr id="5" name="Footer Placeholder 4"/>
          <p:cNvSpPr>
            <a:spLocks noGrp="1"/>
          </p:cNvSpPr>
          <p:nvPr>
            <p:ph type="ftr" sz="quarter" idx="3"/>
          </p:nvPr>
        </p:nvSpPr>
        <p:spPr>
          <a:xfrm>
            <a:off x="5833358" y="9181395"/>
            <a:ext cx="5943422" cy="527403"/>
          </a:xfrm>
          <a:prstGeom prst="rect">
            <a:avLst/>
          </a:prstGeom>
        </p:spPr>
        <p:txBody>
          <a:bodyPr vert="horz" lIns="91440" tIns="45720" rIns="91440" bIns="45720" rtlCol="0" anchor="ctr"/>
          <a:lstStyle>
            <a:lvl1pPr algn="ctr">
              <a:defRPr sz="1733">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2437160" y="9181395"/>
            <a:ext cx="3962281" cy="527403"/>
          </a:xfrm>
          <a:prstGeom prst="rect">
            <a:avLst/>
          </a:prstGeom>
        </p:spPr>
        <p:txBody>
          <a:bodyPr vert="horz" lIns="91440" tIns="45720" rIns="91440" bIns="45720" rtlCol="0" anchor="ctr"/>
          <a:lstStyle>
            <a:lvl1pPr algn="r">
              <a:defRPr sz="1733">
                <a:solidFill>
                  <a:schemeClr val="tx1">
                    <a:tint val="75000"/>
                  </a:schemeClr>
                </a:solidFill>
              </a:defRPr>
            </a:lvl1pPr>
          </a:lstStyle>
          <a:p>
            <a:fld id="{05DE488F-7D43-462D-BF67-3706C66C1B9E}" type="slidenum">
              <a:rPr lang="en-IN" smtClean="0"/>
              <a:t>‹#›</a:t>
            </a:fld>
            <a:endParaRPr lang="en-IN"/>
          </a:p>
        </p:txBody>
      </p:sp>
    </p:spTree>
    <p:extLst>
      <p:ext uri="{BB962C8B-B14F-4D97-AF65-F5344CB8AC3E}">
        <p14:creationId xmlns:p14="http://schemas.microsoft.com/office/powerpoint/2010/main" val="322309874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320759" rtl="0" eaLnBrk="1" latinLnBrk="0" hangingPunct="1">
        <a:lnSpc>
          <a:spcPct val="90000"/>
        </a:lnSpc>
        <a:spcBef>
          <a:spcPct val="0"/>
        </a:spcBef>
        <a:buNone/>
        <a:defRPr sz="6355" kern="1200">
          <a:solidFill>
            <a:schemeClr val="tx1"/>
          </a:solidFill>
          <a:latin typeface="+mj-lt"/>
          <a:ea typeface="+mj-ea"/>
          <a:cs typeface="+mj-cs"/>
        </a:defRPr>
      </a:lvl1pPr>
    </p:titleStyle>
    <p:bodyStyle>
      <a:lvl1pPr marL="330190" indent="-330190" algn="l" defTabSz="1320759" rtl="0" eaLnBrk="1" latinLnBrk="0" hangingPunct="1">
        <a:lnSpc>
          <a:spcPct val="90000"/>
        </a:lnSpc>
        <a:spcBef>
          <a:spcPts val="1444"/>
        </a:spcBef>
        <a:buFont typeface="Arial" panose="020B0604020202020204" pitchFamily="34" charset="0"/>
        <a:buChar char="•"/>
        <a:defRPr sz="4044" kern="1200">
          <a:solidFill>
            <a:schemeClr val="tx1"/>
          </a:solidFill>
          <a:latin typeface="+mn-lt"/>
          <a:ea typeface="+mn-ea"/>
          <a:cs typeface="+mn-cs"/>
        </a:defRPr>
      </a:lvl1pPr>
      <a:lvl2pPr marL="990570" indent="-330190" algn="l" defTabSz="1320759" rtl="0" eaLnBrk="1" latinLnBrk="0" hangingPunct="1">
        <a:lnSpc>
          <a:spcPct val="90000"/>
        </a:lnSpc>
        <a:spcBef>
          <a:spcPts val="722"/>
        </a:spcBef>
        <a:buFont typeface="Arial" panose="020B0604020202020204" pitchFamily="34" charset="0"/>
        <a:buChar char="•"/>
        <a:defRPr sz="3467" kern="1200">
          <a:solidFill>
            <a:schemeClr val="tx1"/>
          </a:solidFill>
          <a:latin typeface="+mn-lt"/>
          <a:ea typeface="+mn-ea"/>
          <a:cs typeface="+mn-cs"/>
        </a:defRPr>
      </a:lvl2pPr>
      <a:lvl3pPr marL="1650949" indent="-330190" algn="l" defTabSz="1320759" rtl="0" eaLnBrk="1" latinLnBrk="0" hangingPunct="1">
        <a:lnSpc>
          <a:spcPct val="90000"/>
        </a:lnSpc>
        <a:spcBef>
          <a:spcPts val="722"/>
        </a:spcBef>
        <a:buFont typeface="Arial" panose="020B0604020202020204" pitchFamily="34" charset="0"/>
        <a:buChar char="•"/>
        <a:defRPr sz="2889" kern="1200">
          <a:solidFill>
            <a:schemeClr val="tx1"/>
          </a:solidFill>
          <a:latin typeface="+mn-lt"/>
          <a:ea typeface="+mn-ea"/>
          <a:cs typeface="+mn-cs"/>
        </a:defRPr>
      </a:lvl3pPr>
      <a:lvl4pPr marL="2311329"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4pPr>
      <a:lvl5pPr marL="2971709"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5pPr>
      <a:lvl6pPr marL="3632088"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6pPr>
      <a:lvl7pPr marL="4292468"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7pPr>
      <a:lvl8pPr marL="4952848"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8pPr>
      <a:lvl9pPr marL="5613227"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9pPr>
    </p:bodyStyle>
    <p:otherStyle>
      <a:defPPr>
        <a:defRPr lang="en-US"/>
      </a:defPPr>
      <a:lvl1pPr marL="0" algn="l" defTabSz="1320759" rtl="0" eaLnBrk="1" latinLnBrk="0" hangingPunct="1">
        <a:defRPr sz="2600" kern="1200">
          <a:solidFill>
            <a:schemeClr val="tx1"/>
          </a:solidFill>
          <a:latin typeface="+mn-lt"/>
          <a:ea typeface="+mn-ea"/>
          <a:cs typeface="+mn-cs"/>
        </a:defRPr>
      </a:lvl1pPr>
      <a:lvl2pPr marL="660380" algn="l" defTabSz="1320759" rtl="0" eaLnBrk="1" latinLnBrk="0" hangingPunct="1">
        <a:defRPr sz="2600" kern="1200">
          <a:solidFill>
            <a:schemeClr val="tx1"/>
          </a:solidFill>
          <a:latin typeface="+mn-lt"/>
          <a:ea typeface="+mn-ea"/>
          <a:cs typeface="+mn-cs"/>
        </a:defRPr>
      </a:lvl2pPr>
      <a:lvl3pPr marL="1320759" algn="l" defTabSz="1320759" rtl="0" eaLnBrk="1" latinLnBrk="0" hangingPunct="1">
        <a:defRPr sz="2600" kern="1200">
          <a:solidFill>
            <a:schemeClr val="tx1"/>
          </a:solidFill>
          <a:latin typeface="+mn-lt"/>
          <a:ea typeface="+mn-ea"/>
          <a:cs typeface="+mn-cs"/>
        </a:defRPr>
      </a:lvl3pPr>
      <a:lvl4pPr marL="1981139" algn="l" defTabSz="1320759" rtl="0" eaLnBrk="1" latinLnBrk="0" hangingPunct="1">
        <a:defRPr sz="2600" kern="1200">
          <a:solidFill>
            <a:schemeClr val="tx1"/>
          </a:solidFill>
          <a:latin typeface="+mn-lt"/>
          <a:ea typeface="+mn-ea"/>
          <a:cs typeface="+mn-cs"/>
        </a:defRPr>
      </a:lvl4pPr>
      <a:lvl5pPr marL="2641519" algn="l" defTabSz="1320759" rtl="0" eaLnBrk="1" latinLnBrk="0" hangingPunct="1">
        <a:defRPr sz="2600" kern="1200">
          <a:solidFill>
            <a:schemeClr val="tx1"/>
          </a:solidFill>
          <a:latin typeface="+mn-lt"/>
          <a:ea typeface="+mn-ea"/>
          <a:cs typeface="+mn-cs"/>
        </a:defRPr>
      </a:lvl5pPr>
      <a:lvl6pPr marL="3301898" algn="l" defTabSz="1320759" rtl="0" eaLnBrk="1" latinLnBrk="0" hangingPunct="1">
        <a:defRPr sz="2600" kern="1200">
          <a:solidFill>
            <a:schemeClr val="tx1"/>
          </a:solidFill>
          <a:latin typeface="+mn-lt"/>
          <a:ea typeface="+mn-ea"/>
          <a:cs typeface="+mn-cs"/>
        </a:defRPr>
      </a:lvl6pPr>
      <a:lvl7pPr marL="3962278" algn="l" defTabSz="1320759" rtl="0" eaLnBrk="1" latinLnBrk="0" hangingPunct="1">
        <a:defRPr sz="2600" kern="1200">
          <a:solidFill>
            <a:schemeClr val="tx1"/>
          </a:solidFill>
          <a:latin typeface="+mn-lt"/>
          <a:ea typeface="+mn-ea"/>
          <a:cs typeface="+mn-cs"/>
        </a:defRPr>
      </a:lvl7pPr>
      <a:lvl8pPr marL="4622658" algn="l" defTabSz="1320759" rtl="0" eaLnBrk="1" latinLnBrk="0" hangingPunct="1">
        <a:defRPr sz="2600" kern="1200">
          <a:solidFill>
            <a:schemeClr val="tx1"/>
          </a:solidFill>
          <a:latin typeface="+mn-lt"/>
          <a:ea typeface="+mn-ea"/>
          <a:cs typeface="+mn-cs"/>
        </a:defRPr>
      </a:lvl8pPr>
      <a:lvl9pPr marL="5283037" algn="l" defTabSz="1320759"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8.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amalray.com" TargetMode="Externa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s://www.youtube.com/watch?v=OstgHMTZwE0" TargetMode="Externa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youtu.be/3HllsTotKqE?si=MmR2p4akLyhE-rTN" TargetMode="Externa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rive.google.com/file/d/1jyJrqFpTihnWPRbgm8harQ0fnKxAaU5u/view?usp=drive_link" TargetMode="Externa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59B2F-68B6-955A-C57E-C915FDAD4CC2}"/>
              </a:ext>
            </a:extLst>
          </p:cNvPr>
          <p:cNvSpPr>
            <a:spLocks noGrp="1"/>
          </p:cNvSpPr>
          <p:nvPr>
            <p:ph type="ctrTitle"/>
          </p:nvPr>
        </p:nvSpPr>
        <p:spPr>
          <a:xfrm>
            <a:off x="11309456" y="7358945"/>
            <a:ext cx="5829300" cy="867054"/>
          </a:xfrm>
        </p:spPr>
        <p:txBody>
          <a:bodyPr>
            <a:normAutofit fontScale="90000"/>
          </a:bodyPr>
          <a:lstStyle/>
          <a:p>
            <a:pPr algn="r"/>
            <a:r>
              <a:rPr lang="en-IN" dirty="0">
                <a:solidFill>
                  <a:schemeClr val="accent6">
                    <a:lumMod val="50000"/>
                  </a:schemeClr>
                </a:solidFill>
              </a:rPr>
              <a:t>Amal Ray</a:t>
            </a:r>
          </a:p>
        </p:txBody>
      </p:sp>
      <p:sp>
        <p:nvSpPr>
          <p:cNvPr id="3" name="Subtitle 2">
            <a:extLst>
              <a:ext uri="{FF2B5EF4-FFF2-40B4-BE49-F238E27FC236}">
                <a16:creationId xmlns:a16="http://schemas.microsoft.com/office/drawing/2014/main" id="{E4243CC9-D659-CC63-8FBB-D51BBA347C17}"/>
              </a:ext>
            </a:extLst>
          </p:cNvPr>
          <p:cNvSpPr>
            <a:spLocks noGrp="1"/>
          </p:cNvSpPr>
          <p:nvPr>
            <p:ph type="subTitle" idx="1"/>
          </p:nvPr>
        </p:nvSpPr>
        <p:spPr>
          <a:xfrm>
            <a:off x="11995256" y="8557260"/>
            <a:ext cx="5143500" cy="867053"/>
          </a:xfrm>
        </p:spPr>
        <p:txBody>
          <a:bodyPr>
            <a:normAutofit fontScale="85000" lnSpcReduction="10000"/>
          </a:bodyPr>
          <a:lstStyle/>
          <a:p>
            <a:pPr algn="r"/>
            <a:r>
              <a:rPr lang="en-US" dirty="0">
                <a:solidFill>
                  <a:srgbClr val="495C49"/>
                </a:solidFill>
                <a:latin typeface="Open Sans" panose="020B0606030504020204" pitchFamily="34" charset="0"/>
              </a:rPr>
              <a:t>A </a:t>
            </a:r>
            <a:r>
              <a:rPr lang="en-US" b="0" i="0" dirty="0">
                <a:solidFill>
                  <a:srgbClr val="495C49"/>
                </a:solidFill>
                <a:effectLst/>
                <a:latin typeface="Open Sans" panose="020B0606030504020204" pitchFamily="34" charset="0"/>
              </a:rPr>
              <a:t>consultant with experience in tech and design.</a:t>
            </a:r>
          </a:p>
          <a:p>
            <a:pPr algn="r"/>
            <a:endParaRPr lang="en-US" dirty="0">
              <a:solidFill>
                <a:srgbClr val="495C49"/>
              </a:solidFill>
              <a:latin typeface="Open Sans" panose="020B0606030504020204" pitchFamily="34" charset="0"/>
            </a:endParaRPr>
          </a:p>
          <a:p>
            <a:pPr algn="r"/>
            <a:endParaRPr lang="en-IN" dirty="0">
              <a:solidFill>
                <a:schemeClr val="accent6">
                  <a:lumMod val="50000"/>
                </a:schemeClr>
              </a:solidFill>
            </a:endParaRPr>
          </a:p>
        </p:txBody>
      </p:sp>
      <p:pic>
        <p:nvPicPr>
          <p:cNvPr id="1026" name="Picture 2">
            <a:extLst>
              <a:ext uri="{FF2B5EF4-FFF2-40B4-BE49-F238E27FC236}">
                <a16:creationId xmlns:a16="http://schemas.microsoft.com/office/drawing/2014/main" id="{341928C6-F674-280E-8F23-0DB49A4CE5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6369" y="4375165"/>
            <a:ext cx="1991578" cy="2983780"/>
          </a:xfrm>
          <a:prstGeom prst="roundRect">
            <a:avLst>
              <a:gd name="adj" fmla="val 50000"/>
            </a:avLst>
          </a:prstGeom>
          <a:solidFill>
            <a:srgbClr val="FFFFFF">
              <a:shade val="85000"/>
            </a:srgbClr>
          </a:solidFill>
          <a:ln>
            <a:noFill/>
          </a:ln>
          <a:effectLst/>
        </p:spPr>
      </p:pic>
      <p:pic>
        <p:nvPicPr>
          <p:cNvPr id="11" name="Picture 2">
            <a:extLst>
              <a:ext uri="{FF2B5EF4-FFF2-40B4-BE49-F238E27FC236}">
                <a16:creationId xmlns:a16="http://schemas.microsoft.com/office/drawing/2014/main" id="{7982CE80-795B-4699-AB1D-277A499B8A6A}"/>
              </a:ext>
            </a:extLst>
          </p:cNvPr>
          <p:cNvPicPr preferRelativeResize="0">
            <a:picLocks noChangeArrowheads="1"/>
          </p:cNvPicPr>
          <p:nvPr/>
        </p:nvPicPr>
        <p:blipFill rotWithShape="1">
          <a:blip r:embed="rId3">
            <a:extLst>
              <a:ext uri="{28A0092B-C50C-407E-A947-70E740481C1C}">
                <a14:useLocalDpi xmlns:a14="http://schemas.microsoft.com/office/drawing/2010/main" val="0"/>
              </a:ext>
            </a:extLst>
          </a:blip>
          <a:srcRect t="67129" b="8383"/>
          <a:stretch/>
        </p:blipFill>
        <p:spPr bwMode="auto">
          <a:xfrm rot="5400000">
            <a:off x="4372550" y="4885355"/>
            <a:ext cx="2983781" cy="1898603"/>
          </a:xfrm>
          <a:prstGeom prst="roundRect">
            <a:avLst>
              <a:gd name="adj" fmla="val 50000"/>
            </a:avLst>
          </a:prstGeom>
          <a:solidFill>
            <a:srgbClr val="FFFFFF">
              <a:shade val="85000"/>
            </a:srgbClr>
          </a:solidFill>
          <a:ln>
            <a:noFill/>
          </a:ln>
          <a:effectLst/>
        </p:spPr>
      </p:pic>
      <p:pic>
        <p:nvPicPr>
          <p:cNvPr id="12" name="Picture 2">
            <a:extLst>
              <a:ext uri="{FF2B5EF4-FFF2-40B4-BE49-F238E27FC236}">
                <a16:creationId xmlns:a16="http://schemas.microsoft.com/office/drawing/2014/main" id="{BB57A44B-0D81-C746-4551-16F7EE02514D}"/>
              </a:ext>
            </a:extLst>
          </p:cNvPr>
          <p:cNvPicPr preferRelativeResize="0">
            <a:picLocks noChangeArrowheads="1"/>
          </p:cNvPicPr>
          <p:nvPr/>
        </p:nvPicPr>
        <p:blipFill rotWithShape="1">
          <a:blip r:embed="rId3">
            <a:extLst>
              <a:ext uri="{28A0092B-C50C-407E-A947-70E740481C1C}">
                <a14:useLocalDpi xmlns:a14="http://schemas.microsoft.com/office/drawing/2010/main" val="0"/>
              </a:ext>
            </a:extLst>
          </a:blip>
          <a:srcRect t="67129" b="8383"/>
          <a:stretch/>
        </p:blipFill>
        <p:spPr bwMode="auto">
          <a:xfrm rot="5400000">
            <a:off x="6398343" y="4869025"/>
            <a:ext cx="2983781" cy="1898603"/>
          </a:xfrm>
          <a:prstGeom prst="roundRect">
            <a:avLst>
              <a:gd name="adj" fmla="val 50000"/>
            </a:avLst>
          </a:prstGeom>
          <a:solidFill>
            <a:srgbClr val="FFFFFF">
              <a:shade val="85000"/>
            </a:srgbClr>
          </a:solidFill>
          <a:ln>
            <a:noFill/>
          </a:ln>
          <a:effectLst/>
        </p:spPr>
      </p:pic>
      <p:pic>
        <p:nvPicPr>
          <p:cNvPr id="13" name="Picture 2">
            <a:extLst>
              <a:ext uri="{FF2B5EF4-FFF2-40B4-BE49-F238E27FC236}">
                <a16:creationId xmlns:a16="http://schemas.microsoft.com/office/drawing/2014/main" id="{9D71B87D-BCC2-7C0B-4950-28517A805D87}"/>
              </a:ext>
            </a:extLst>
          </p:cNvPr>
          <p:cNvPicPr preferRelativeResize="0">
            <a:picLocks noChangeArrowheads="1"/>
          </p:cNvPicPr>
          <p:nvPr/>
        </p:nvPicPr>
        <p:blipFill rotWithShape="1">
          <a:blip r:embed="rId3">
            <a:extLst>
              <a:ext uri="{28A0092B-C50C-407E-A947-70E740481C1C}">
                <a14:useLocalDpi xmlns:a14="http://schemas.microsoft.com/office/drawing/2010/main" val="0"/>
              </a:ext>
            </a:extLst>
          </a:blip>
          <a:srcRect t="67129" b="8383"/>
          <a:stretch/>
        </p:blipFill>
        <p:spPr bwMode="auto">
          <a:xfrm rot="5400000">
            <a:off x="8418606" y="4870016"/>
            <a:ext cx="2983781" cy="1898603"/>
          </a:xfrm>
          <a:prstGeom prst="roundRect">
            <a:avLst>
              <a:gd name="adj" fmla="val 50000"/>
            </a:avLst>
          </a:prstGeom>
          <a:solidFill>
            <a:srgbClr val="FFFFFF">
              <a:shade val="85000"/>
            </a:srgbClr>
          </a:solidFill>
          <a:ln>
            <a:noFill/>
          </a:ln>
          <a:effectLst/>
        </p:spPr>
      </p:pic>
      <p:pic>
        <p:nvPicPr>
          <p:cNvPr id="29" name="Picture 2">
            <a:extLst>
              <a:ext uri="{FF2B5EF4-FFF2-40B4-BE49-F238E27FC236}">
                <a16:creationId xmlns:a16="http://schemas.microsoft.com/office/drawing/2014/main" id="{6889276F-2415-2A19-319B-AC160D45598D}"/>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a:off x="7001823" y="1142324"/>
            <a:ext cx="1991578" cy="2983780"/>
          </a:xfrm>
          <a:prstGeom prst="roundRect">
            <a:avLst>
              <a:gd name="adj" fmla="val 50000"/>
            </a:avLst>
          </a:prstGeom>
          <a:solidFill>
            <a:srgbClr val="FFFFFF">
              <a:shade val="85000"/>
            </a:srgbClr>
          </a:solidFill>
          <a:ln>
            <a:noFill/>
          </a:ln>
          <a:effectLst/>
        </p:spPr>
      </p:pic>
      <p:pic>
        <p:nvPicPr>
          <p:cNvPr id="30" name="Picture 2">
            <a:extLst>
              <a:ext uri="{FF2B5EF4-FFF2-40B4-BE49-F238E27FC236}">
                <a16:creationId xmlns:a16="http://schemas.microsoft.com/office/drawing/2014/main" id="{8374C093-6F98-1949-C098-1126510A65E3}"/>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3667330" y="-760583"/>
            <a:ext cx="461875" cy="2983780"/>
          </a:xfrm>
          <a:prstGeom prst="roundRect">
            <a:avLst>
              <a:gd name="adj" fmla="val 50000"/>
            </a:avLst>
          </a:prstGeom>
          <a:solidFill>
            <a:srgbClr val="FFFFFF">
              <a:shade val="85000"/>
            </a:srgbClr>
          </a:solidFill>
          <a:ln>
            <a:noFill/>
          </a:ln>
          <a:effectLst/>
        </p:spPr>
      </p:pic>
      <p:pic>
        <p:nvPicPr>
          <p:cNvPr id="31" name="Picture 2">
            <a:extLst>
              <a:ext uri="{FF2B5EF4-FFF2-40B4-BE49-F238E27FC236}">
                <a16:creationId xmlns:a16="http://schemas.microsoft.com/office/drawing/2014/main" id="{72D9C41E-169B-B5C9-904D-9352E978421F}"/>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8608596" y="-768753"/>
            <a:ext cx="461877" cy="2983780"/>
          </a:xfrm>
          <a:prstGeom prst="roundRect">
            <a:avLst>
              <a:gd name="adj" fmla="val 50000"/>
            </a:avLst>
          </a:prstGeom>
          <a:solidFill>
            <a:srgbClr val="FFFFFF">
              <a:shade val="85000"/>
            </a:srgbClr>
          </a:solidFill>
          <a:ln>
            <a:noFill/>
          </a:ln>
          <a:effectLst/>
        </p:spPr>
      </p:pic>
      <p:pic>
        <p:nvPicPr>
          <p:cNvPr id="32" name="Picture 2">
            <a:extLst>
              <a:ext uri="{FF2B5EF4-FFF2-40B4-BE49-F238E27FC236}">
                <a16:creationId xmlns:a16="http://schemas.microsoft.com/office/drawing/2014/main" id="{AF46EB78-6496-6E16-153B-183D1961F2C3}"/>
              </a:ext>
            </a:extLst>
          </p:cNvPr>
          <p:cNvPicPr preferRelativeResize="0">
            <a:picLocks noChangeArrowheads="1"/>
          </p:cNvPicPr>
          <p:nvPr/>
        </p:nvPicPr>
        <p:blipFill rotWithShape="1">
          <a:blip r:embed="rId3">
            <a:extLst>
              <a:ext uri="{28A0092B-C50C-407E-A947-70E740481C1C}">
                <a14:useLocalDpi xmlns:a14="http://schemas.microsoft.com/office/drawing/2010/main" val="0"/>
              </a:ext>
            </a:extLst>
          </a:blip>
          <a:srcRect t="67129" b="8383"/>
          <a:stretch/>
        </p:blipFill>
        <p:spPr bwMode="auto">
          <a:xfrm rot="10800000">
            <a:off x="5510848" y="493986"/>
            <a:ext cx="1637074" cy="461875"/>
          </a:xfrm>
          <a:prstGeom prst="roundRect">
            <a:avLst>
              <a:gd name="adj" fmla="val 50000"/>
            </a:avLst>
          </a:prstGeom>
          <a:solidFill>
            <a:srgbClr val="FFFFFF">
              <a:shade val="85000"/>
            </a:srgbClr>
          </a:solidFill>
          <a:ln>
            <a:noFill/>
          </a:ln>
          <a:effectLst/>
        </p:spPr>
      </p:pic>
      <p:sp>
        <p:nvSpPr>
          <p:cNvPr id="34" name="Rectangle: Rounded Corners 33">
            <a:extLst>
              <a:ext uri="{FF2B5EF4-FFF2-40B4-BE49-F238E27FC236}">
                <a16:creationId xmlns:a16="http://schemas.microsoft.com/office/drawing/2014/main" id="{F2EF97D7-5EDD-D712-15DF-D3DC2866741E}"/>
              </a:ext>
            </a:extLst>
          </p:cNvPr>
          <p:cNvSpPr/>
          <p:nvPr/>
        </p:nvSpPr>
        <p:spPr>
          <a:xfrm>
            <a:off x="6947824" y="1093448"/>
            <a:ext cx="2072280" cy="3018515"/>
          </a:xfrm>
          <a:prstGeom prst="roundRect">
            <a:avLst>
              <a:gd name="adj" fmla="val 50000"/>
            </a:avLst>
          </a:prstGeom>
          <a:solidFill>
            <a:srgbClr val="F8D0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Rectangle: Rounded Corners 34">
            <a:extLst>
              <a:ext uri="{FF2B5EF4-FFF2-40B4-BE49-F238E27FC236}">
                <a16:creationId xmlns:a16="http://schemas.microsoft.com/office/drawing/2014/main" id="{A29FFE28-2102-DFDA-4995-F3CDE814E274}"/>
              </a:ext>
            </a:extLst>
          </p:cNvPr>
          <p:cNvSpPr/>
          <p:nvPr/>
        </p:nvSpPr>
        <p:spPr>
          <a:xfrm>
            <a:off x="4784263" y="1154865"/>
            <a:ext cx="2072280" cy="3018515"/>
          </a:xfrm>
          <a:prstGeom prst="roundRect">
            <a:avLst>
              <a:gd name="adj" fmla="val 50000"/>
            </a:avLst>
          </a:prstGeom>
          <a:solidFill>
            <a:srgbClr val="F8D0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Rounded Corners 35">
            <a:extLst>
              <a:ext uri="{FF2B5EF4-FFF2-40B4-BE49-F238E27FC236}">
                <a16:creationId xmlns:a16="http://schemas.microsoft.com/office/drawing/2014/main" id="{7BEF99D7-61A6-72E0-EE98-953703A617E5}"/>
              </a:ext>
            </a:extLst>
          </p:cNvPr>
          <p:cNvSpPr/>
          <p:nvPr/>
        </p:nvSpPr>
        <p:spPr>
          <a:xfrm>
            <a:off x="2621295" y="1155176"/>
            <a:ext cx="2072280" cy="3018515"/>
          </a:xfrm>
          <a:prstGeom prst="roundRect">
            <a:avLst>
              <a:gd name="adj" fmla="val 50000"/>
            </a:avLst>
          </a:prstGeom>
          <a:solidFill>
            <a:srgbClr val="F8D0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Rounded Corners 36">
            <a:extLst>
              <a:ext uri="{FF2B5EF4-FFF2-40B4-BE49-F238E27FC236}">
                <a16:creationId xmlns:a16="http://schemas.microsoft.com/office/drawing/2014/main" id="{A5603D00-7E64-7272-D383-68D2C7BF05DF}"/>
              </a:ext>
            </a:extLst>
          </p:cNvPr>
          <p:cNvSpPr/>
          <p:nvPr/>
        </p:nvSpPr>
        <p:spPr>
          <a:xfrm>
            <a:off x="471382" y="1216593"/>
            <a:ext cx="2072280" cy="3018515"/>
          </a:xfrm>
          <a:prstGeom prst="roundRect">
            <a:avLst>
              <a:gd name="adj" fmla="val 50000"/>
            </a:avLst>
          </a:prstGeom>
          <a:solidFill>
            <a:srgbClr val="F8D0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31448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8E1938-18C4-5B5B-C1AE-A514ED4ED6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24B134-C7D0-92DC-97E9-04A20A32A306}"/>
              </a:ext>
            </a:extLst>
          </p:cNvPr>
          <p:cNvSpPr>
            <a:spLocks noGrp="1"/>
          </p:cNvSpPr>
          <p:nvPr>
            <p:ph type="title"/>
          </p:nvPr>
        </p:nvSpPr>
        <p:spPr>
          <a:xfrm>
            <a:off x="629972" y="527404"/>
            <a:ext cx="15188744" cy="1914702"/>
          </a:xfrm>
        </p:spPr>
        <p:txBody>
          <a:bodyPr>
            <a:normAutofit/>
          </a:bodyPr>
          <a:lstStyle/>
          <a:p>
            <a:r>
              <a:rPr lang="en-IN" dirty="0"/>
              <a:t>Eye</a:t>
            </a:r>
          </a:p>
        </p:txBody>
      </p:sp>
      <p:sp>
        <p:nvSpPr>
          <p:cNvPr id="7" name="Rectangle: Rounded Corners 6">
            <a:extLst>
              <a:ext uri="{FF2B5EF4-FFF2-40B4-BE49-F238E27FC236}">
                <a16:creationId xmlns:a16="http://schemas.microsoft.com/office/drawing/2014/main" id="{202CA7B6-3396-DE9A-599E-C9AE6EA9E167}"/>
              </a:ext>
            </a:extLst>
          </p:cNvPr>
          <p:cNvSpPr/>
          <p:nvPr/>
        </p:nvSpPr>
        <p:spPr>
          <a:xfrm>
            <a:off x="6351379" y="174761"/>
            <a:ext cx="10384947" cy="5500566"/>
          </a:xfrm>
          <a:prstGeom prst="roundRect">
            <a:avLst>
              <a:gd name="adj" fmla="val 3892"/>
            </a:avLst>
          </a:prstGeom>
          <a:solidFill>
            <a:schemeClr val="accent1">
              <a:lumMod val="20000"/>
              <a:lumOff val="8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Circle: Hollow 41">
            <a:extLst>
              <a:ext uri="{FF2B5EF4-FFF2-40B4-BE49-F238E27FC236}">
                <a16:creationId xmlns:a16="http://schemas.microsoft.com/office/drawing/2014/main" id="{B003BA90-FA02-29DC-2A6F-DC170BBECB25}"/>
              </a:ext>
            </a:extLst>
          </p:cNvPr>
          <p:cNvSpPr/>
          <p:nvPr/>
        </p:nvSpPr>
        <p:spPr>
          <a:xfrm>
            <a:off x="4604021" y="220962"/>
            <a:ext cx="11066748" cy="11000170"/>
          </a:xfrm>
          <a:prstGeom prst="donut">
            <a:avLst>
              <a:gd name="adj" fmla="val 3771"/>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33" name="Rectangle: Rounded Corners 32">
            <a:extLst>
              <a:ext uri="{FF2B5EF4-FFF2-40B4-BE49-F238E27FC236}">
                <a16:creationId xmlns:a16="http://schemas.microsoft.com/office/drawing/2014/main" id="{40EBBABC-1E63-BD0F-0346-F3D090D22588}"/>
              </a:ext>
            </a:extLst>
          </p:cNvPr>
          <p:cNvSpPr/>
          <p:nvPr/>
        </p:nvSpPr>
        <p:spPr>
          <a:xfrm>
            <a:off x="6492240" y="256921"/>
            <a:ext cx="10176215" cy="511962"/>
          </a:xfrm>
          <a:prstGeom prst="roundRect">
            <a:avLst>
              <a:gd name="adj" fmla="val 29163"/>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30" name="Rectangle: Rounded Corners 29">
            <a:extLst>
              <a:ext uri="{FF2B5EF4-FFF2-40B4-BE49-F238E27FC236}">
                <a16:creationId xmlns:a16="http://schemas.microsoft.com/office/drawing/2014/main" id="{935C924A-508E-C78C-AA32-4C1B2CF4C473}"/>
              </a:ext>
            </a:extLst>
          </p:cNvPr>
          <p:cNvSpPr/>
          <p:nvPr/>
        </p:nvSpPr>
        <p:spPr>
          <a:xfrm>
            <a:off x="14942097" y="329064"/>
            <a:ext cx="1457344" cy="311016"/>
          </a:xfrm>
          <a:prstGeom prst="roundRect">
            <a:avLst>
              <a:gd name="adj" fmla="val 14395"/>
            </a:avLst>
          </a:prstGeom>
          <a:solidFill>
            <a:schemeClr val="tx1">
              <a:lumMod val="65000"/>
              <a:lumOff val="3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Speak app</a:t>
            </a:r>
          </a:p>
        </p:txBody>
      </p:sp>
      <p:sp>
        <p:nvSpPr>
          <p:cNvPr id="10" name="Rectangle: Rounded Corners 9">
            <a:extLst>
              <a:ext uri="{FF2B5EF4-FFF2-40B4-BE49-F238E27FC236}">
                <a16:creationId xmlns:a16="http://schemas.microsoft.com/office/drawing/2014/main" id="{5A9FEAA7-A9E8-8CDD-3FC0-3F3E141D383D}"/>
              </a:ext>
            </a:extLst>
          </p:cNvPr>
          <p:cNvSpPr/>
          <p:nvPr/>
        </p:nvSpPr>
        <p:spPr>
          <a:xfrm>
            <a:off x="8805069" y="3158518"/>
            <a:ext cx="1859899" cy="544802"/>
          </a:xfrm>
          <a:prstGeom prst="roundRect">
            <a:avLst>
              <a:gd name="adj" fmla="val 50000"/>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2"/>
                </a:solidFill>
              </a:rPr>
              <a:t>See issues</a:t>
            </a:r>
          </a:p>
        </p:txBody>
      </p:sp>
      <p:sp>
        <p:nvSpPr>
          <p:cNvPr id="12" name="Rectangle: Rounded Corners 11">
            <a:extLst>
              <a:ext uri="{FF2B5EF4-FFF2-40B4-BE49-F238E27FC236}">
                <a16:creationId xmlns:a16="http://schemas.microsoft.com/office/drawing/2014/main" id="{E8505C96-494C-9E77-9952-70AC1CC37D0A}"/>
              </a:ext>
            </a:extLst>
          </p:cNvPr>
          <p:cNvSpPr/>
          <p:nvPr/>
        </p:nvSpPr>
        <p:spPr>
          <a:xfrm>
            <a:off x="6750701" y="3941971"/>
            <a:ext cx="1859899" cy="544802"/>
          </a:xfrm>
          <a:prstGeom prst="roundRect">
            <a:avLst>
              <a:gd name="adj" fmla="val 50000"/>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2"/>
                </a:solidFill>
              </a:rPr>
              <a:t>Change Requests</a:t>
            </a:r>
          </a:p>
        </p:txBody>
      </p:sp>
      <p:sp>
        <p:nvSpPr>
          <p:cNvPr id="17" name="Rectangle: Rounded Corners 16">
            <a:extLst>
              <a:ext uri="{FF2B5EF4-FFF2-40B4-BE49-F238E27FC236}">
                <a16:creationId xmlns:a16="http://schemas.microsoft.com/office/drawing/2014/main" id="{FF421AED-43B7-D3C1-C6B5-9E10D06C1FE7}"/>
              </a:ext>
            </a:extLst>
          </p:cNvPr>
          <p:cNvSpPr/>
          <p:nvPr/>
        </p:nvSpPr>
        <p:spPr>
          <a:xfrm>
            <a:off x="8805069" y="3941971"/>
            <a:ext cx="1859899" cy="544802"/>
          </a:xfrm>
          <a:prstGeom prst="roundRect">
            <a:avLst>
              <a:gd name="adj" fmla="val 50000"/>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2"/>
                </a:solidFill>
              </a:rPr>
              <a:t>See Requests</a:t>
            </a:r>
          </a:p>
        </p:txBody>
      </p:sp>
      <p:sp>
        <p:nvSpPr>
          <p:cNvPr id="19" name="Rectangle: Rounded Corners 18">
            <a:extLst>
              <a:ext uri="{FF2B5EF4-FFF2-40B4-BE49-F238E27FC236}">
                <a16:creationId xmlns:a16="http://schemas.microsoft.com/office/drawing/2014/main" id="{49DC6241-6C46-5711-E10B-274EBACE94E5}"/>
              </a:ext>
            </a:extLst>
          </p:cNvPr>
          <p:cNvSpPr/>
          <p:nvPr/>
        </p:nvSpPr>
        <p:spPr>
          <a:xfrm>
            <a:off x="6750701" y="4725424"/>
            <a:ext cx="3914267" cy="544802"/>
          </a:xfrm>
          <a:prstGeom prst="roundRect">
            <a:avLst>
              <a:gd name="adj" fmla="val 50000"/>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2"/>
                </a:solidFill>
              </a:rPr>
              <a:t>Admin</a:t>
            </a:r>
          </a:p>
        </p:txBody>
      </p:sp>
      <p:sp>
        <p:nvSpPr>
          <p:cNvPr id="28" name="Oval 27">
            <a:extLst>
              <a:ext uri="{FF2B5EF4-FFF2-40B4-BE49-F238E27FC236}">
                <a16:creationId xmlns:a16="http://schemas.microsoft.com/office/drawing/2014/main" id="{7B6D313B-36A0-A129-6A63-948E4648C9BC}"/>
              </a:ext>
            </a:extLst>
          </p:cNvPr>
          <p:cNvSpPr/>
          <p:nvPr/>
        </p:nvSpPr>
        <p:spPr>
          <a:xfrm>
            <a:off x="14034104" y="3158518"/>
            <a:ext cx="2345390" cy="2237253"/>
          </a:xfrm>
          <a:prstGeom prst="ellipse">
            <a:avLst/>
          </a:prstGeom>
          <a:solidFill>
            <a:schemeClr val="bg1"/>
          </a:solidFill>
          <a:ln w="76200">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solidFill>
                  <a:schemeClr val="tx1"/>
                </a:solidFill>
              </a:rPr>
              <a:t>Eye</a:t>
            </a:r>
            <a:endParaRPr lang="en-IN" dirty="0">
              <a:solidFill>
                <a:schemeClr val="tx1"/>
              </a:solidFill>
            </a:endParaRPr>
          </a:p>
        </p:txBody>
      </p:sp>
      <p:sp>
        <p:nvSpPr>
          <p:cNvPr id="41" name="Rectangle: Rounded Corners 40">
            <a:extLst>
              <a:ext uri="{FF2B5EF4-FFF2-40B4-BE49-F238E27FC236}">
                <a16:creationId xmlns:a16="http://schemas.microsoft.com/office/drawing/2014/main" id="{D0F25E17-D963-FBBE-A13B-17D498ACBA8C}"/>
              </a:ext>
            </a:extLst>
          </p:cNvPr>
          <p:cNvSpPr/>
          <p:nvPr/>
        </p:nvSpPr>
        <p:spPr>
          <a:xfrm>
            <a:off x="13325379" y="329064"/>
            <a:ext cx="1457344" cy="311016"/>
          </a:xfrm>
          <a:prstGeom prst="roundRect">
            <a:avLst>
              <a:gd name="adj" fmla="val 14395"/>
            </a:avLst>
          </a:prstGeom>
          <a:solidFill>
            <a:schemeClr val="tx1">
              <a:lumMod val="65000"/>
              <a:lumOff val="3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Documentation</a:t>
            </a:r>
          </a:p>
        </p:txBody>
      </p:sp>
      <p:sp>
        <p:nvSpPr>
          <p:cNvPr id="14" name="Rectangle: Rounded Corners 13">
            <a:extLst>
              <a:ext uri="{FF2B5EF4-FFF2-40B4-BE49-F238E27FC236}">
                <a16:creationId xmlns:a16="http://schemas.microsoft.com/office/drawing/2014/main" id="{78432123-16D9-BCD2-7700-939EB405A609}"/>
              </a:ext>
            </a:extLst>
          </p:cNvPr>
          <p:cNvSpPr/>
          <p:nvPr/>
        </p:nvSpPr>
        <p:spPr>
          <a:xfrm>
            <a:off x="6723872" y="1178749"/>
            <a:ext cx="3941096" cy="526108"/>
          </a:xfrm>
          <a:prstGeom prst="roundRect">
            <a:avLst>
              <a:gd name="adj" fmla="val 50000"/>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2"/>
                </a:solidFill>
              </a:rPr>
              <a:t>Policy Status and Open Issues</a:t>
            </a:r>
          </a:p>
        </p:txBody>
      </p:sp>
      <p:pic>
        <p:nvPicPr>
          <p:cNvPr id="4" name="Picture 2">
            <a:extLst>
              <a:ext uri="{FF2B5EF4-FFF2-40B4-BE49-F238E27FC236}">
                <a16:creationId xmlns:a16="http://schemas.microsoft.com/office/drawing/2014/main" id="{E43A9DD9-8611-C560-DC77-0027BC513511}"/>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573459" y="7663937"/>
            <a:ext cx="461875" cy="2983780"/>
          </a:xfrm>
          <a:prstGeom prst="roundRect">
            <a:avLst>
              <a:gd name="adj" fmla="val 50000"/>
            </a:avLst>
          </a:prstGeom>
          <a:solidFill>
            <a:srgbClr val="FFFFFF">
              <a:shade val="85000"/>
            </a:srgbClr>
          </a:solidFill>
          <a:ln>
            <a:noFill/>
          </a:ln>
          <a:effectLst/>
        </p:spPr>
      </p:pic>
      <p:pic>
        <p:nvPicPr>
          <p:cNvPr id="5" name="Picture 2">
            <a:extLst>
              <a:ext uri="{FF2B5EF4-FFF2-40B4-BE49-F238E27FC236}">
                <a16:creationId xmlns:a16="http://schemas.microsoft.com/office/drawing/2014/main" id="{AA8FB632-1070-01F7-465D-F906C4DE5097}"/>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514725" y="7655767"/>
            <a:ext cx="461877" cy="2983780"/>
          </a:xfrm>
          <a:prstGeom prst="roundRect">
            <a:avLst>
              <a:gd name="adj" fmla="val 50000"/>
            </a:avLst>
          </a:prstGeom>
          <a:solidFill>
            <a:srgbClr val="FFFFFF">
              <a:shade val="85000"/>
            </a:srgbClr>
          </a:solidFill>
          <a:ln>
            <a:noFill/>
          </a:ln>
          <a:effectLst/>
        </p:spPr>
      </p:pic>
      <p:sp>
        <p:nvSpPr>
          <p:cNvPr id="15" name="Rectangle: Rounded Corners 14">
            <a:extLst>
              <a:ext uri="{FF2B5EF4-FFF2-40B4-BE49-F238E27FC236}">
                <a16:creationId xmlns:a16="http://schemas.microsoft.com/office/drawing/2014/main" id="{34809D46-B409-5EDC-30B0-48D77FC8D58F}"/>
              </a:ext>
            </a:extLst>
          </p:cNvPr>
          <p:cNvSpPr/>
          <p:nvPr/>
        </p:nvSpPr>
        <p:spPr>
          <a:xfrm>
            <a:off x="6750701" y="3158518"/>
            <a:ext cx="1859899" cy="544802"/>
          </a:xfrm>
          <a:prstGeom prst="roundRect">
            <a:avLst>
              <a:gd name="adj" fmla="val 50000"/>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2"/>
                </a:solidFill>
              </a:rPr>
              <a:t>Lodge issue</a:t>
            </a:r>
          </a:p>
        </p:txBody>
      </p:sp>
      <p:sp>
        <p:nvSpPr>
          <p:cNvPr id="3" name="Content Placeholder 2">
            <a:extLst>
              <a:ext uri="{FF2B5EF4-FFF2-40B4-BE49-F238E27FC236}">
                <a16:creationId xmlns:a16="http://schemas.microsoft.com/office/drawing/2014/main" id="{1E4F1C8B-3AF2-F19A-AC25-1A6EEA86515E}"/>
              </a:ext>
            </a:extLst>
          </p:cNvPr>
          <p:cNvSpPr>
            <a:spLocks noGrp="1"/>
          </p:cNvSpPr>
          <p:nvPr>
            <p:ph idx="1"/>
          </p:nvPr>
        </p:nvSpPr>
        <p:spPr>
          <a:xfrm>
            <a:off x="660921" y="2703634"/>
            <a:ext cx="5084559" cy="5500565"/>
          </a:xfrm>
        </p:spPr>
        <p:txBody>
          <a:bodyPr>
            <a:normAutofit/>
          </a:bodyPr>
          <a:lstStyle/>
          <a:p>
            <a:pPr marL="0" indent="0">
              <a:buNone/>
            </a:pPr>
            <a:r>
              <a:rPr lang="en-IN" sz="2400" dirty="0"/>
              <a:t>My second application in this project was about setting up a Business As Usual (BAU) process to track various data being sent to the Zenith Tool across 21+ policies. Since this needed to be integrated into the existing system, I made this in PowerApps. After coming up with the initial idea, I kept making designs in PowerPoint and made my team tear it down – the goal was to make the application as easy to use, and beautiful as possible. This helped me create a powerful tool which now does its work efficiently and with style.</a:t>
            </a:r>
          </a:p>
        </p:txBody>
      </p:sp>
      <p:sp>
        <p:nvSpPr>
          <p:cNvPr id="45" name="Rectangle: Rounded Corners 44">
            <a:extLst>
              <a:ext uri="{FF2B5EF4-FFF2-40B4-BE49-F238E27FC236}">
                <a16:creationId xmlns:a16="http://schemas.microsoft.com/office/drawing/2014/main" id="{5D7565A8-D5ED-0034-F2D9-EA67F451BA6E}"/>
              </a:ext>
            </a:extLst>
          </p:cNvPr>
          <p:cNvSpPr/>
          <p:nvPr/>
        </p:nvSpPr>
        <p:spPr>
          <a:xfrm>
            <a:off x="6997396" y="5873667"/>
            <a:ext cx="4469022" cy="2272387"/>
          </a:xfrm>
          <a:prstGeom prst="roundRect">
            <a:avLst>
              <a:gd name="adj" fmla="val 6940"/>
            </a:avLst>
          </a:prstGeom>
          <a:solidFill>
            <a:schemeClr val="accent1">
              <a:lumMod val="20000"/>
              <a:lumOff val="8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Oval 45">
            <a:extLst>
              <a:ext uri="{FF2B5EF4-FFF2-40B4-BE49-F238E27FC236}">
                <a16:creationId xmlns:a16="http://schemas.microsoft.com/office/drawing/2014/main" id="{45C2C340-688D-2619-508F-E0388341E657}"/>
              </a:ext>
            </a:extLst>
          </p:cNvPr>
          <p:cNvSpPr/>
          <p:nvPr/>
        </p:nvSpPr>
        <p:spPr>
          <a:xfrm>
            <a:off x="7449431" y="6456986"/>
            <a:ext cx="360000" cy="360000"/>
          </a:xfrm>
          <a:prstGeom prst="ellipse">
            <a:avLst/>
          </a:prstGeom>
          <a:solidFill>
            <a:schemeClr val="accent6"/>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47" name="Oval 46">
            <a:extLst>
              <a:ext uri="{FF2B5EF4-FFF2-40B4-BE49-F238E27FC236}">
                <a16:creationId xmlns:a16="http://schemas.microsoft.com/office/drawing/2014/main" id="{9E6ADC28-B6E9-53A4-44A4-858216E6EE3E}"/>
              </a:ext>
            </a:extLst>
          </p:cNvPr>
          <p:cNvSpPr/>
          <p:nvPr/>
        </p:nvSpPr>
        <p:spPr>
          <a:xfrm>
            <a:off x="9110359" y="6456986"/>
            <a:ext cx="360000" cy="360000"/>
          </a:xfrm>
          <a:prstGeom prst="ellipse">
            <a:avLst/>
          </a:prstGeom>
          <a:solidFill>
            <a:schemeClr val="accent6"/>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48" name="Oval 47">
            <a:extLst>
              <a:ext uri="{FF2B5EF4-FFF2-40B4-BE49-F238E27FC236}">
                <a16:creationId xmlns:a16="http://schemas.microsoft.com/office/drawing/2014/main" id="{CD3FED7A-92E8-3265-F398-6274764A6DDC}"/>
              </a:ext>
            </a:extLst>
          </p:cNvPr>
          <p:cNvSpPr/>
          <p:nvPr/>
        </p:nvSpPr>
        <p:spPr>
          <a:xfrm>
            <a:off x="10654383" y="6456986"/>
            <a:ext cx="360000" cy="360000"/>
          </a:xfrm>
          <a:prstGeom prst="ellipse">
            <a:avLst/>
          </a:prstGeom>
          <a:solidFill>
            <a:schemeClr val="accent6"/>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pic>
        <p:nvPicPr>
          <p:cNvPr id="6" name="Picture 2">
            <a:extLst>
              <a:ext uri="{FF2B5EF4-FFF2-40B4-BE49-F238E27FC236}">
                <a16:creationId xmlns:a16="http://schemas.microsoft.com/office/drawing/2014/main" id="{34A4D4AE-F33E-F223-1EF5-6672532059FA}"/>
              </a:ext>
            </a:extLst>
          </p:cNvPr>
          <p:cNvPicPr preferRelativeResize="0">
            <a:picLocks noChangeArrowheads="1"/>
          </p:cNvPicPr>
          <p:nvPr/>
        </p:nvPicPr>
        <p:blipFill rotWithShape="1">
          <a:blip r:embed="rId2">
            <a:extLst>
              <a:ext uri="{28A0092B-C50C-407E-A947-70E740481C1C}">
                <a14:useLocalDpi xmlns:a14="http://schemas.microsoft.com/office/drawing/2010/main" val="0"/>
              </a:ext>
            </a:extLst>
          </a:blip>
          <a:srcRect t="67129" b="8383"/>
          <a:stretch/>
        </p:blipFill>
        <p:spPr bwMode="auto">
          <a:xfrm rot="10800000">
            <a:off x="12416977" y="8918506"/>
            <a:ext cx="1637074" cy="461875"/>
          </a:xfrm>
          <a:prstGeom prst="roundRect">
            <a:avLst>
              <a:gd name="adj" fmla="val 50000"/>
            </a:avLst>
          </a:prstGeom>
          <a:solidFill>
            <a:srgbClr val="FFFFFF">
              <a:shade val="85000"/>
            </a:srgbClr>
          </a:solidFill>
          <a:ln>
            <a:noFill/>
          </a:ln>
          <a:effectLst/>
        </p:spPr>
      </p:pic>
      <p:cxnSp>
        <p:nvCxnSpPr>
          <p:cNvPr id="50" name="Straight Connector 49">
            <a:extLst>
              <a:ext uri="{FF2B5EF4-FFF2-40B4-BE49-F238E27FC236}">
                <a16:creationId xmlns:a16="http://schemas.microsoft.com/office/drawing/2014/main" id="{DD91AC64-C303-5B5F-F6B0-872C00B3D9A0}"/>
              </a:ext>
            </a:extLst>
          </p:cNvPr>
          <p:cNvCxnSpPr>
            <a:endCxn id="48" idx="2"/>
          </p:cNvCxnSpPr>
          <p:nvPr/>
        </p:nvCxnSpPr>
        <p:spPr>
          <a:xfrm>
            <a:off x="7809431" y="6636986"/>
            <a:ext cx="2844952" cy="0"/>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51" name="Rectangle: Rounded Corners 50">
            <a:extLst>
              <a:ext uri="{FF2B5EF4-FFF2-40B4-BE49-F238E27FC236}">
                <a16:creationId xmlns:a16="http://schemas.microsoft.com/office/drawing/2014/main" id="{9F3EE97C-7D23-1584-FF0C-FE453AE33514}"/>
              </a:ext>
            </a:extLst>
          </p:cNvPr>
          <p:cNvSpPr/>
          <p:nvPr/>
        </p:nvSpPr>
        <p:spPr>
          <a:xfrm>
            <a:off x="7178039" y="6023799"/>
            <a:ext cx="4193837" cy="253177"/>
          </a:xfrm>
          <a:prstGeom prst="roundRect">
            <a:avLst>
              <a:gd name="adj" fmla="val 50000"/>
            </a:avLst>
          </a:prstGeom>
          <a:solidFill>
            <a:schemeClr val="tx1">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52" name="Rectangle: Rounded Corners 51">
            <a:extLst>
              <a:ext uri="{FF2B5EF4-FFF2-40B4-BE49-F238E27FC236}">
                <a16:creationId xmlns:a16="http://schemas.microsoft.com/office/drawing/2014/main" id="{3F54EF91-45B3-ED07-BAB0-E7DD24890E11}"/>
              </a:ext>
            </a:extLst>
          </p:cNvPr>
          <p:cNvSpPr/>
          <p:nvPr/>
        </p:nvSpPr>
        <p:spPr>
          <a:xfrm>
            <a:off x="7402653" y="6945704"/>
            <a:ext cx="3682041" cy="1043325"/>
          </a:xfrm>
          <a:prstGeom prst="roundRect">
            <a:avLst>
              <a:gd name="adj" fmla="val 17865"/>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Tracking and actions</a:t>
            </a:r>
          </a:p>
        </p:txBody>
      </p:sp>
      <p:sp>
        <p:nvSpPr>
          <p:cNvPr id="53" name="Rectangle: Rounded Corners 52">
            <a:extLst>
              <a:ext uri="{FF2B5EF4-FFF2-40B4-BE49-F238E27FC236}">
                <a16:creationId xmlns:a16="http://schemas.microsoft.com/office/drawing/2014/main" id="{25B8CBC3-76A3-6492-EBE6-B0E014BA4197}"/>
              </a:ext>
            </a:extLst>
          </p:cNvPr>
          <p:cNvSpPr/>
          <p:nvPr/>
        </p:nvSpPr>
        <p:spPr>
          <a:xfrm>
            <a:off x="11688019" y="5873667"/>
            <a:ext cx="4469022" cy="2272387"/>
          </a:xfrm>
          <a:prstGeom prst="roundRect">
            <a:avLst>
              <a:gd name="adj" fmla="val 6940"/>
            </a:avLst>
          </a:prstGeom>
          <a:solidFill>
            <a:schemeClr val="accent1">
              <a:lumMod val="20000"/>
              <a:lumOff val="8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 name="Rectangle: Rounded Corners 57">
            <a:extLst>
              <a:ext uri="{FF2B5EF4-FFF2-40B4-BE49-F238E27FC236}">
                <a16:creationId xmlns:a16="http://schemas.microsoft.com/office/drawing/2014/main" id="{925165E9-E449-E41E-77DD-2C7C0FCE1440}"/>
              </a:ext>
            </a:extLst>
          </p:cNvPr>
          <p:cNvSpPr/>
          <p:nvPr/>
        </p:nvSpPr>
        <p:spPr>
          <a:xfrm>
            <a:off x="11838462" y="6838513"/>
            <a:ext cx="4193837" cy="253177"/>
          </a:xfrm>
          <a:prstGeom prst="roundRect">
            <a:avLst>
              <a:gd name="adj" fmla="val 5000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60" name="Rectangle: Rounded Corners 59">
            <a:extLst>
              <a:ext uri="{FF2B5EF4-FFF2-40B4-BE49-F238E27FC236}">
                <a16:creationId xmlns:a16="http://schemas.microsoft.com/office/drawing/2014/main" id="{A8B17614-789D-6454-ED54-512584EE49B8}"/>
              </a:ext>
            </a:extLst>
          </p:cNvPr>
          <p:cNvSpPr/>
          <p:nvPr/>
        </p:nvSpPr>
        <p:spPr>
          <a:xfrm>
            <a:off x="11831574" y="7241822"/>
            <a:ext cx="4193837" cy="253177"/>
          </a:xfrm>
          <a:prstGeom prst="roundRect">
            <a:avLst>
              <a:gd name="adj" fmla="val 5000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61" name="Rectangle: Rounded Corners 60">
            <a:extLst>
              <a:ext uri="{FF2B5EF4-FFF2-40B4-BE49-F238E27FC236}">
                <a16:creationId xmlns:a16="http://schemas.microsoft.com/office/drawing/2014/main" id="{F9578B78-E291-3C37-4819-F08664DF8EF8}"/>
              </a:ext>
            </a:extLst>
          </p:cNvPr>
          <p:cNvSpPr/>
          <p:nvPr/>
        </p:nvSpPr>
        <p:spPr>
          <a:xfrm>
            <a:off x="11831574" y="7654526"/>
            <a:ext cx="4193837" cy="253177"/>
          </a:xfrm>
          <a:prstGeom prst="roundRect">
            <a:avLst>
              <a:gd name="adj" fmla="val 5000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62" name="Rectangle: Rounded Corners 61">
            <a:extLst>
              <a:ext uri="{FF2B5EF4-FFF2-40B4-BE49-F238E27FC236}">
                <a16:creationId xmlns:a16="http://schemas.microsoft.com/office/drawing/2014/main" id="{2295C4E7-1B30-2147-20EA-701954805332}"/>
              </a:ext>
            </a:extLst>
          </p:cNvPr>
          <p:cNvSpPr/>
          <p:nvPr/>
        </p:nvSpPr>
        <p:spPr>
          <a:xfrm>
            <a:off x="12081509" y="6002029"/>
            <a:ext cx="3682041" cy="509318"/>
          </a:xfrm>
          <a:prstGeom prst="roundRect">
            <a:avLst>
              <a:gd name="adj" fmla="val 26629"/>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lumMod val="85000"/>
                    <a:lumOff val="15000"/>
                  </a:schemeClr>
                </a:solidFill>
              </a:rPr>
              <a:t>Policy status and due dates</a:t>
            </a:r>
          </a:p>
        </p:txBody>
      </p:sp>
    </p:spTree>
    <p:extLst>
      <p:ext uri="{BB962C8B-B14F-4D97-AF65-F5344CB8AC3E}">
        <p14:creationId xmlns:p14="http://schemas.microsoft.com/office/powerpoint/2010/main" val="4115918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671FC0-8B3C-33EB-7944-80AAE49D14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3AAF62-D2A8-1D05-CECA-2DD3528354D5}"/>
              </a:ext>
            </a:extLst>
          </p:cNvPr>
          <p:cNvSpPr>
            <a:spLocks noGrp="1"/>
          </p:cNvSpPr>
          <p:nvPr>
            <p:ph type="title"/>
          </p:nvPr>
        </p:nvSpPr>
        <p:spPr>
          <a:xfrm>
            <a:off x="599492" y="527404"/>
            <a:ext cx="15188744" cy="1914702"/>
          </a:xfrm>
        </p:spPr>
        <p:txBody>
          <a:bodyPr>
            <a:normAutofit/>
          </a:bodyPr>
          <a:lstStyle/>
          <a:p>
            <a:r>
              <a:rPr lang="en-IN" dirty="0"/>
              <a:t>Reform</a:t>
            </a:r>
          </a:p>
        </p:txBody>
      </p:sp>
      <p:pic>
        <p:nvPicPr>
          <p:cNvPr id="4" name="Picture 2">
            <a:extLst>
              <a:ext uri="{FF2B5EF4-FFF2-40B4-BE49-F238E27FC236}">
                <a16:creationId xmlns:a16="http://schemas.microsoft.com/office/drawing/2014/main" id="{142DA946-644E-BAA1-D3CC-85BDE1306271}"/>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573459" y="7663937"/>
            <a:ext cx="461875" cy="2983780"/>
          </a:xfrm>
          <a:prstGeom prst="roundRect">
            <a:avLst>
              <a:gd name="adj" fmla="val 50000"/>
            </a:avLst>
          </a:prstGeom>
          <a:solidFill>
            <a:srgbClr val="FFFFFF">
              <a:shade val="85000"/>
            </a:srgbClr>
          </a:solidFill>
          <a:ln>
            <a:noFill/>
          </a:ln>
          <a:effectLst/>
        </p:spPr>
      </p:pic>
      <p:pic>
        <p:nvPicPr>
          <p:cNvPr id="5" name="Picture 2">
            <a:extLst>
              <a:ext uri="{FF2B5EF4-FFF2-40B4-BE49-F238E27FC236}">
                <a16:creationId xmlns:a16="http://schemas.microsoft.com/office/drawing/2014/main" id="{D46FC34A-FF4D-AB3F-B68F-84954745278F}"/>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514725" y="7655767"/>
            <a:ext cx="461877" cy="2983780"/>
          </a:xfrm>
          <a:prstGeom prst="roundRect">
            <a:avLst>
              <a:gd name="adj" fmla="val 50000"/>
            </a:avLst>
          </a:prstGeom>
          <a:solidFill>
            <a:srgbClr val="FFFFFF">
              <a:shade val="85000"/>
            </a:srgbClr>
          </a:solidFill>
          <a:ln>
            <a:noFill/>
          </a:ln>
          <a:effectLst/>
        </p:spPr>
      </p:pic>
      <p:pic>
        <p:nvPicPr>
          <p:cNvPr id="21" name="Content Placeholder 20">
            <a:extLst>
              <a:ext uri="{FF2B5EF4-FFF2-40B4-BE49-F238E27FC236}">
                <a16:creationId xmlns:a16="http://schemas.microsoft.com/office/drawing/2014/main" id="{73BC1ED8-86A1-012F-A071-728380240474}"/>
              </a:ext>
            </a:extLst>
          </p:cNvPr>
          <p:cNvPicPr>
            <a:picLocks noGrp="1" noChangeAspect="1"/>
          </p:cNvPicPr>
          <p:nvPr>
            <p:ph idx="1"/>
          </p:nvPr>
        </p:nvPicPr>
        <p:blipFill>
          <a:blip r:embed="rId3">
            <a:extLst>
              <a:ext uri="{BEBA8EAE-BF5A-486C-A8C5-ECC9F3942E4B}">
                <a14:imgProps xmlns:a14="http://schemas.microsoft.com/office/drawing/2010/main">
                  <a14:imgLayer r:embed="rId4">
                    <a14:imgEffect>
                      <a14:colorTemperature colorTemp="8800"/>
                    </a14:imgEffect>
                  </a14:imgLayer>
                </a14:imgProps>
              </a:ext>
              <a:ext uri="{28A0092B-C50C-407E-A947-70E740481C1C}">
                <a14:useLocalDpi xmlns:a14="http://schemas.microsoft.com/office/drawing/2010/main" val="0"/>
              </a:ext>
            </a:extLst>
          </a:blip>
          <a:stretch>
            <a:fillRect/>
          </a:stretch>
        </p:blipFill>
        <p:spPr>
          <a:xfrm>
            <a:off x="5925389" y="1260169"/>
            <a:ext cx="5438914" cy="2886930"/>
          </a:xfrm>
        </p:spPr>
      </p:pic>
      <p:pic>
        <p:nvPicPr>
          <p:cNvPr id="6" name="Picture 2">
            <a:extLst>
              <a:ext uri="{FF2B5EF4-FFF2-40B4-BE49-F238E27FC236}">
                <a16:creationId xmlns:a16="http://schemas.microsoft.com/office/drawing/2014/main" id="{FE90F4EB-DC8D-9DFB-C1C0-4B8677D9D62B}"/>
              </a:ext>
            </a:extLst>
          </p:cNvPr>
          <p:cNvPicPr preferRelativeResize="0">
            <a:picLocks noChangeArrowheads="1"/>
          </p:cNvPicPr>
          <p:nvPr/>
        </p:nvPicPr>
        <p:blipFill rotWithShape="1">
          <a:blip r:embed="rId2">
            <a:extLst>
              <a:ext uri="{28A0092B-C50C-407E-A947-70E740481C1C}">
                <a14:useLocalDpi xmlns:a14="http://schemas.microsoft.com/office/drawing/2010/main" val="0"/>
              </a:ext>
            </a:extLst>
          </a:blip>
          <a:srcRect t="67129" b="8383"/>
          <a:stretch/>
        </p:blipFill>
        <p:spPr bwMode="auto">
          <a:xfrm rot="10800000">
            <a:off x="12416977" y="8918506"/>
            <a:ext cx="1637074" cy="461875"/>
          </a:xfrm>
          <a:prstGeom prst="roundRect">
            <a:avLst>
              <a:gd name="adj" fmla="val 50000"/>
            </a:avLst>
          </a:prstGeom>
          <a:solidFill>
            <a:srgbClr val="FFFFFF">
              <a:shade val="85000"/>
            </a:srgbClr>
          </a:solidFill>
          <a:ln>
            <a:noFill/>
          </a:ln>
          <a:effectLst/>
        </p:spPr>
      </p:pic>
      <p:sp>
        <p:nvSpPr>
          <p:cNvPr id="22" name="Content Placeholder 2">
            <a:extLst>
              <a:ext uri="{FF2B5EF4-FFF2-40B4-BE49-F238E27FC236}">
                <a16:creationId xmlns:a16="http://schemas.microsoft.com/office/drawing/2014/main" id="{BBE9AC59-8CC7-FEC8-6618-971358F25ACA}"/>
              </a:ext>
            </a:extLst>
          </p:cNvPr>
          <p:cNvSpPr txBox="1">
            <a:spLocks/>
          </p:cNvSpPr>
          <p:nvPr/>
        </p:nvSpPr>
        <p:spPr>
          <a:xfrm>
            <a:off x="659001" y="3080815"/>
            <a:ext cx="5084559" cy="5500565"/>
          </a:xfrm>
          <a:prstGeom prst="rect">
            <a:avLst/>
          </a:prstGeom>
        </p:spPr>
        <p:txBody>
          <a:bodyPr vert="horz" lIns="91440" tIns="45720" rIns="91440" bIns="45720" rtlCol="0">
            <a:normAutofit/>
          </a:bodyPr>
          <a:lstStyle>
            <a:lvl1pPr marL="330190" indent="-330190" algn="l" defTabSz="1320759" rtl="0" eaLnBrk="1" latinLnBrk="0" hangingPunct="1">
              <a:lnSpc>
                <a:spcPct val="90000"/>
              </a:lnSpc>
              <a:spcBef>
                <a:spcPts val="1444"/>
              </a:spcBef>
              <a:buFont typeface="Arial" panose="020B0604020202020204" pitchFamily="34" charset="0"/>
              <a:buChar char="•"/>
              <a:defRPr sz="4044" kern="1200">
                <a:solidFill>
                  <a:schemeClr val="tx1"/>
                </a:solidFill>
                <a:latin typeface="+mn-lt"/>
                <a:ea typeface="+mn-ea"/>
                <a:cs typeface="+mn-cs"/>
              </a:defRPr>
            </a:lvl1pPr>
            <a:lvl2pPr marL="990570" indent="-330190" algn="l" defTabSz="1320759" rtl="0" eaLnBrk="1" latinLnBrk="0" hangingPunct="1">
              <a:lnSpc>
                <a:spcPct val="90000"/>
              </a:lnSpc>
              <a:spcBef>
                <a:spcPts val="722"/>
              </a:spcBef>
              <a:buFont typeface="Arial" panose="020B0604020202020204" pitchFamily="34" charset="0"/>
              <a:buChar char="•"/>
              <a:defRPr sz="3467" kern="1200">
                <a:solidFill>
                  <a:schemeClr val="tx1"/>
                </a:solidFill>
                <a:latin typeface="+mn-lt"/>
                <a:ea typeface="+mn-ea"/>
                <a:cs typeface="+mn-cs"/>
              </a:defRPr>
            </a:lvl2pPr>
            <a:lvl3pPr marL="1650949" indent="-330190" algn="l" defTabSz="1320759" rtl="0" eaLnBrk="1" latinLnBrk="0" hangingPunct="1">
              <a:lnSpc>
                <a:spcPct val="90000"/>
              </a:lnSpc>
              <a:spcBef>
                <a:spcPts val="722"/>
              </a:spcBef>
              <a:buFont typeface="Arial" panose="020B0604020202020204" pitchFamily="34" charset="0"/>
              <a:buChar char="•"/>
              <a:defRPr sz="2889" kern="1200">
                <a:solidFill>
                  <a:schemeClr val="tx1"/>
                </a:solidFill>
                <a:latin typeface="+mn-lt"/>
                <a:ea typeface="+mn-ea"/>
                <a:cs typeface="+mn-cs"/>
              </a:defRPr>
            </a:lvl3pPr>
            <a:lvl4pPr marL="2311329"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4pPr>
            <a:lvl5pPr marL="2971709"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5pPr>
            <a:lvl6pPr marL="3632088"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6pPr>
            <a:lvl7pPr marL="4292468"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7pPr>
            <a:lvl8pPr marL="4952848"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8pPr>
            <a:lvl9pPr marL="5613227" indent="-330190" algn="l" defTabSz="1320759" rtl="0" eaLnBrk="1" latinLnBrk="0" hangingPunct="1">
              <a:lnSpc>
                <a:spcPct val="90000"/>
              </a:lnSpc>
              <a:spcBef>
                <a:spcPts val="722"/>
              </a:spcBef>
              <a:buFont typeface="Arial" panose="020B0604020202020204" pitchFamily="34" charset="0"/>
              <a:buChar char="•"/>
              <a:defRPr sz="2600" kern="1200">
                <a:solidFill>
                  <a:schemeClr val="tx1"/>
                </a:solidFill>
                <a:latin typeface="+mn-lt"/>
                <a:ea typeface="+mn-ea"/>
                <a:cs typeface="+mn-cs"/>
              </a:defRPr>
            </a:lvl9pPr>
          </a:lstStyle>
          <a:p>
            <a:pPr marL="0" indent="0">
              <a:buFont typeface="Arial" panose="020B0604020202020204" pitchFamily="34" charset="0"/>
              <a:buNone/>
            </a:pPr>
            <a:r>
              <a:rPr lang="en-IN" sz="2400" dirty="0"/>
              <a:t>As a part of a new project to bring about a shift in culture regarding organisational change, a tool which tracks change across business functions needed to be made. This tool is packed with features. From editable columns for excel-like functionality to search functions spanning the entire database (a functionality not embedded in PowerApps), design for the Reform app made me push boundaries in </a:t>
            </a:r>
            <a:r>
              <a:rPr lang="en-IN" sz="2400" dirty="0" err="1"/>
              <a:t>PowerApp</a:t>
            </a:r>
            <a:r>
              <a:rPr lang="en-IN" sz="2400" dirty="0"/>
              <a:t> functionality.</a:t>
            </a:r>
          </a:p>
        </p:txBody>
      </p:sp>
      <p:pic>
        <p:nvPicPr>
          <p:cNvPr id="43" name="Picture 42">
            <a:extLst>
              <a:ext uri="{FF2B5EF4-FFF2-40B4-BE49-F238E27FC236}">
                <a16:creationId xmlns:a16="http://schemas.microsoft.com/office/drawing/2014/main" id="{935C7DE1-2E01-31A4-59DB-A8E2ADF62AA9}"/>
              </a:ext>
            </a:extLst>
          </p:cNvPr>
          <p:cNvPicPr>
            <a:picLocks noChangeAspect="1"/>
          </p:cNvPicPr>
          <p:nvPr/>
        </p:nvPicPr>
        <p:blipFill>
          <a:blip r:embed="rId5">
            <a:extLst>
              <a:ext uri="{BEBA8EAE-BF5A-486C-A8C5-ECC9F3942E4B}">
                <a14:imgProps xmlns:a14="http://schemas.microsoft.com/office/drawing/2010/main">
                  <a14:imgLayer r:embed="rId6">
                    <a14:imgEffect>
                      <a14:colorTemperature colorTemp="8800"/>
                    </a14:imgEffect>
                    <a14:imgEffect>
                      <a14:saturation sat="33000"/>
                    </a14:imgEffect>
                  </a14:imgLayer>
                </a14:imgProps>
              </a:ext>
              <a:ext uri="{28A0092B-C50C-407E-A947-70E740481C1C}">
                <a14:useLocalDpi xmlns:a14="http://schemas.microsoft.com/office/drawing/2010/main" val="0"/>
              </a:ext>
            </a:extLst>
          </a:blip>
          <a:stretch>
            <a:fillRect/>
          </a:stretch>
        </p:blipFill>
        <p:spPr>
          <a:xfrm>
            <a:off x="11642424" y="1260168"/>
            <a:ext cx="5424841" cy="2886929"/>
          </a:xfrm>
          <a:prstGeom prst="rect">
            <a:avLst/>
          </a:prstGeom>
        </p:spPr>
      </p:pic>
      <p:sp>
        <p:nvSpPr>
          <p:cNvPr id="44" name="Rectangle: Rounded Corners 43">
            <a:extLst>
              <a:ext uri="{FF2B5EF4-FFF2-40B4-BE49-F238E27FC236}">
                <a16:creationId xmlns:a16="http://schemas.microsoft.com/office/drawing/2014/main" id="{CF1CD541-37AF-8589-B3F3-F9B433EC60D1}"/>
              </a:ext>
            </a:extLst>
          </p:cNvPr>
          <p:cNvSpPr/>
          <p:nvPr/>
        </p:nvSpPr>
        <p:spPr>
          <a:xfrm>
            <a:off x="5925388" y="4410627"/>
            <a:ext cx="5438913" cy="3316053"/>
          </a:xfrm>
          <a:prstGeom prst="roundRect">
            <a:avLst>
              <a:gd name="adj" fmla="val 3263"/>
            </a:avLst>
          </a:prstGeom>
          <a:solidFill>
            <a:srgbClr val="E7E2DD"/>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Rectangle: Rounded Corners 48">
            <a:extLst>
              <a:ext uri="{FF2B5EF4-FFF2-40B4-BE49-F238E27FC236}">
                <a16:creationId xmlns:a16="http://schemas.microsoft.com/office/drawing/2014/main" id="{7C9A11D4-9539-C83B-1402-2FAA0166055E}"/>
              </a:ext>
            </a:extLst>
          </p:cNvPr>
          <p:cNvSpPr/>
          <p:nvPr/>
        </p:nvSpPr>
        <p:spPr>
          <a:xfrm>
            <a:off x="6111469" y="5177353"/>
            <a:ext cx="5104006" cy="369457"/>
          </a:xfrm>
          <a:prstGeom prst="roundRect">
            <a:avLst>
              <a:gd name="adj" fmla="val 2937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75000"/>
                    <a:lumOff val="25000"/>
                  </a:schemeClr>
                </a:solidFill>
              </a:rPr>
              <a:t>Records can be edited like an excel sheet in bulk here</a:t>
            </a:r>
          </a:p>
        </p:txBody>
      </p:sp>
      <p:sp>
        <p:nvSpPr>
          <p:cNvPr id="63" name="Rectangle: Rounded Corners 62">
            <a:extLst>
              <a:ext uri="{FF2B5EF4-FFF2-40B4-BE49-F238E27FC236}">
                <a16:creationId xmlns:a16="http://schemas.microsoft.com/office/drawing/2014/main" id="{E204C175-9ABA-1E14-62AE-20CAA1DA250D}"/>
              </a:ext>
            </a:extLst>
          </p:cNvPr>
          <p:cNvSpPr/>
          <p:nvPr/>
        </p:nvSpPr>
        <p:spPr>
          <a:xfrm>
            <a:off x="6092841" y="4490222"/>
            <a:ext cx="5104006" cy="365996"/>
          </a:xfrm>
          <a:prstGeom prst="roundRect">
            <a:avLst>
              <a:gd name="adj" fmla="val 29163"/>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64" name="Rectangle: Rounded Corners 63">
            <a:extLst>
              <a:ext uri="{FF2B5EF4-FFF2-40B4-BE49-F238E27FC236}">
                <a16:creationId xmlns:a16="http://schemas.microsoft.com/office/drawing/2014/main" id="{6717FBA7-AFA9-5EB4-5616-5048062668A8}"/>
              </a:ext>
            </a:extLst>
          </p:cNvPr>
          <p:cNvSpPr/>
          <p:nvPr/>
        </p:nvSpPr>
        <p:spPr>
          <a:xfrm>
            <a:off x="6092841" y="5707400"/>
            <a:ext cx="5104006" cy="369457"/>
          </a:xfrm>
          <a:prstGeom prst="roundRect">
            <a:avLst>
              <a:gd name="adj" fmla="val 2937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65" name="Rectangle: Rounded Corners 64">
            <a:extLst>
              <a:ext uri="{FF2B5EF4-FFF2-40B4-BE49-F238E27FC236}">
                <a16:creationId xmlns:a16="http://schemas.microsoft.com/office/drawing/2014/main" id="{12C075E2-8331-D063-3639-A6CE5200D3CE}"/>
              </a:ext>
            </a:extLst>
          </p:cNvPr>
          <p:cNvSpPr/>
          <p:nvPr/>
        </p:nvSpPr>
        <p:spPr>
          <a:xfrm>
            <a:off x="6092841" y="6237447"/>
            <a:ext cx="5104006" cy="369457"/>
          </a:xfrm>
          <a:prstGeom prst="roundRect">
            <a:avLst>
              <a:gd name="adj" fmla="val 2937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66" name="Rectangle: Rounded Corners 65">
            <a:extLst>
              <a:ext uri="{FF2B5EF4-FFF2-40B4-BE49-F238E27FC236}">
                <a16:creationId xmlns:a16="http://schemas.microsoft.com/office/drawing/2014/main" id="{96B32B99-1912-1B23-79BF-48AA04791E75}"/>
              </a:ext>
            </a:extLst>
          </p:cNvPr>
          <p:cNvSpPr/>
          <p:nvPr/>
        </p:nvSpPr>
        <p:spPr>
          <a:xfrm>
            <a:off x="6078467" y="6785976"/>
            <a:ext cx="5104006" cy="369457"/>
          </a:xfrm>
          <a:prstGeom prst="roundRect">
            <a:avLst>
              <a:gd name="adj" fmla="val 2937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67" name="Rectangle: Rounded Corners 66">
            <a:extLst>
              <a:ext uri="{FF2B5EF4-FFF2-40B4-BE49-F238E27FC236}">
                <a16:creationId xmlns:a16="http://schemas.microsoft.com/office/drawing/2014/main" id="{37A228BB-4029-6C82-B262-757D75CDC205}"/>
              </a:ext>
            </a:extLst>
          </p:cNvPr>
          <p:cNvSpPr/>
          <p:nvPr/>
        </p:nvSpPr>
        <p:spPr>
          <a:xfrm>
            <a:off x="11642424" y="4418830"/>
            <a:ext cx="5438913" cy="3316053"/>
          </a:xfrm>
          <a:prstGeom prst="roundRect">
            <a:avLst>
              <a:gd name="adj" fmla="val 2804"/>
            </a:avLst>
          </a:prstGeom>
          <a:solidFill>
            <a:srgbClr val="E7E2DD"/>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9" name="Rectangle: Rounded Corners 68">
            <a:extLst>
              <a:ext uri="{FF2B5EF4-FFF2-40B4-BE49-F238E27FC236}">
                <a16:creationId xmlns:a16="http://schemas.microsoft.com/office/drawing/2014/main" id="{775B728C-733F-C7D5-273B-31A7CE97CE55}"/>
              </a:ext>
            </a:extLst>
          </p:cNvPr>
          <p:cNvSpPr/>
          <p:nvPr/>
        </p:nvSpPr>
        <p:spPr>
          <a:xfrm>
            <a:off x="11809877" y="4498425"/>
            <a:ext cx="5104006" cy="365996"/>
          </a:xfrm>
          <a:prstGeom prst="roundRect">
            <a:avLst>
              <a:gd name="adj" fmla="val 29163"/>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73" name="Rectangle: Rounded Corners 72">
            <a:extLst>
              <a:ext uri="{FF2B5EF4-FFF2-40B4-BE49-F238E27FC236}">
                <a16:creationId xmlns:a16="http://schemas.microsoft.com/office/drawing/2014/main" id="{5C100C58-B7A9-0E24-2DE0-3EBCC4F823FF}"/>
              </a:ext>
            </a:extLst>
          </p:cNvPr>
          <p:cNvSpPr/>
          <p:nvPr/>
        </p:nvSpPr>
        <p:spPr>
          <a:xfrm>
            <a:off x="11802841" y="5177353"/>
            <a:ext cx="5104006" cy="2410160"/>
          </a:xfrm>
          <a:prstGeom prst="roundRect">
            <a:avLst>
              <a:gd name="adj" fmla="val 11458"/>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74" name="Rectangle: Rounded Corners 73">
            <a:extLst>
              <a:ext uri="{FF2B5EF4-FFF2-40B4-BE49-F238E27FC236}">
                <a16:creationId xmlns:a16="http://schemas.microsoft.com/office/drawing/2014/main" id="{039C476C-E69E-AC20-E2BE-D97F9806B6C0}"/>
              </a:ext>
            </a:extLst>
          </p:cNvPr>
          <p:cNvSpPr/>
          <p:nvPr/>
        </p:nvSpPr>
        <p:spPr>
          <a:xfrm>
            <a:off x="11947037" y="5328932"/>
            <a:ext cx="2835763" cy="849536"/>
          </a:xfrm>
          <a:prstGeom prst="roundRect">
            <a:avLst>
              <a:gd name="adj" fmla="val 2937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75000"/>
                    <a:lumOff val="25000"/>
                  </a:schemeClr>
                </a:solidFill>
              </a:rPr>
              <a:t>Records can be edited in a detailed view like this as well</a:t>
            </a:r>
          </a:p>
        </p:txBody>
      </p:sp>
      <p:sp>
        <p:nvSpPr>
          <p:cNvPr id="75" name="Rectangle: Rounded Corners 74">
            <a:extLst>
              <a:ext uri="{FF2B5EF4-FFF2-40B4-BE49-F238E27FC236}">
                <a16:creationId xmlns:a16="http://schemas.microsoft.com/office/drawing/2014/main" id="{CDB4DEEE-3AE6-80A4-82AB-12F97194FFBD}"/>
              </a:ext>
            </a:extLst>
          </p:cNvPr>
          <p:cNvSpPr/>
          <p:nvPr/>
        </p:nvSpPr>
        <p:spPr>
          <a:xfrm>
            <a:off x="11947036" y="6305897"/>
            <a:ext cx="2835763" cy="849536"/>
          </a:xfrm>
          <a:prstGeom prst="roundRect">
            <a:avLst>
              <a:gd name="adj" fmla="val 2937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76" name="Rectangle: Rounded Corners 75">
            <a:extLst>
              <a:ext uri="{FF2B5EF4-FFF2-40B4-BE49-F238E27FC236}">
                <a16:creationId xmlns:a16="http://schemas.microsoft.com/office/drawing/2014/main" id="{5B9AD90C-D695-E3C0-AB17-A21D154B861D}"/>
              </a:ext>
            </a:extLst>
          </p:cNvPr>
          <p:cNvSpPr/>
          <p:nvPr/>
        </p:nvSpPr>
        <p:spPr>
          <a:xfrm>
            <a:off x="14926996" y="5328932"/>
            <a:ext cx="1730324" cy="378468"/>
          </a:xfrm>
          <a:prstGeom prst="roundRect">
            <a:avLst>
              <a:gd name="adj" fmla="val 2937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77" name="Rectangle: Rounded Corners 76">
            <a:extLst>
              <a:ext uri="{FF2B5EF4-FFF2-40B4-BE49-F238E27FC236}">
                <a16:creationId xmlns:a16="http://schemas.microsoft.com/office/drawing/2014/main" id="{9B188224-12C0-251C-1512-D4E6E31B10F0}"/>
              </a:ext>
            </a:extLst>
          </p:cNvPr>
          <p:cNvSpPr/>
          <p:nvPr/>
        </p:nvSpPr>
        <p:spPr>
          <a:xfrm>
            <a:off x="14926996" y="5831098"/>
            <a:ext cx="1730324" cy="378468"/>
          </a:xfrm>
          <a:prstGeom prst="roundRect">
            <a:avLst>
              <a:gd name="adj" fmla="val 2937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78" name="Rectangle: Rounded Corners 77">
            <a:extLst>
              <a:ext uri="{FF2B5EF4-FFF2-40B4-BE49-F238E27FC236}">
                <a16:creationId xmlns:a16="http://schemas.microsoft.com/office/drawing/2014/main" id="{7458A090-416E-B1E2-39E1-60EF3E44F2CE}"/>
              </a:ext>
            </a:extLst>
          </p:cNvPr>
          <p:cNvSpPr/>
          <p:nvPr/>
        </p:nvSpPr>
        <p:spPr>
          <a:xfrm>
            <a:off x="14926996" y="6327405"/>
            <a:ext cx="1730324" cy="378468"/>
          </a:xfrm>
          <a:prstGeom prst="roundRect">
            <a:avLst>
              <a:gd name="adj" fmla="val 29375"/>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79" name="Rectangle: Rounded Corners 78">
            <a:extLst>
              <a:ext uri="{FF2B5EF4-FFF2-40B4-BE49-F238E27FC236}">
                <a16:creationId xmlns:a16="http://schemas.microsoft.com/office/drawing/2014/main" id="{931C26A9-C4DD-9B74-FF06-24E4ECF34DA0}"/>
              </a:ext>
            </a:extLst>
          </p:cNvPr>
          <p:cNvSpPr/>
          <p:nvPr/>
        </p:nvSpPr>
        <p:spPr>
          <a:xfrm>
            <a:off x="8061121" y="1805989"/>
            <a:ext cx="1113359" cy="849536"/>
          </a:xfrm>
          <a:prstGeom prst="roundRect">
            <a:avLst>
              <a:gd name="adj" fmla="val 18611"/>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
        <p:nvSpPr>
          <p:cNvPr id="80" name="Rectangle: Rounded Corners 79">
            <a:extLst>
              <a:ext uri="{FF2B5EF4-FFF2-40B4-BE49-F238E27FC236}">
                <a16:creationId xmlns:a16="http://schemas.microsoft.com/office/drawing/2014/main" id="{59799026-D28D-F66C-4C0D-7E4EF66DFBC8}"/>
              </a:ext>
            </a:extLst>
          </p:cNvPr>
          <p:cNvSpPr/>
          <p:nvPr/>
        </p:nvSpPr>
        <p:spPr>
          <a:xfrm>
            <a:off x="8061121" y="2726457"/>
            <a:ext cx="3003120" cy="849536"/>
          </a:xfrm>
          <a:prstGeom prst="roundRect">
            <a:avLst>
              <a:gd name="adj" fmla="val 18611"/>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lumMod val="75000"/>
                    <a:lumOff val="25000"/>
                  </a:schemeClr>
                </a:solidFill>
              </a:rPr>
              <a:t>App Metrics</a:t>
            </a:r>
          </a:p>
        </p:txBody>
      </p:sp>
      <p:sp>
        <p:nvSpPr>
          <p:cNvPr id="81" name="Rectangle: Rounded Corners 80">
            <a:extLst>
              <a:ext uri="{FF2B5EF4-FFF2-40B4-BE49-F238E27FC236}">
                <a16:creationId xmlns:a16="http://schemas.microsoft.com/office/drawing/2014/main" id="{0BA0EDFD-E4DF-C9A4-1A9C-AB904B6C75FF}"/>
              </a:ext>
            </a:extLst>
          </p:cNvPr>
          <p:cNvSpPr/>
          <p:nvPr/>
        </p:nvSpPr>
        <p:spPr>
          <a:xfrm>
            <a:off x="9312506" y="1805989"/>
            <a:ext cx="1751735" cy="830932"/>
          </a:xfrm>
          <a:prstGeom prst="roundRect">
            <a:avLst>
              <a:gd name="adj" fmla="val 18611"/>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600" dirty="0">
              <a:solidFill>
                <a:schemeClr val="bg2"/>
              </a:solidFill>
            </a:endParaRPr>
          </a:p>
        </p:txBody>
      </p:sp>
    </p:spTree>
    <p:extLst>
      <p:ext uri="{BB962C8B-B14F-4D97-AF65-F5344CB8AC3E}">
        <p14:creationId xmlns:p14="http://schemas.microsoft.com/office/powerpoint/2010/main" val="285205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9FB1FB-7374-1793-22AE-BB91614941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447991-39FD-CF9B-578B-14260E5A6BEA}"/>
              </a:ext>
            </a:extLst>
          </p:cNvPr>
          <p:cNvSpPr>
            <a:spLocks noGrp="1"/>
          </p:cNvSpPr>
          <p:nvPr>
            <p:ph type="title"/>
          </p:nvPr>
        </p:nvSpPr>
        <p:spPr/>
        <p:txBody>
          <a:bodyPr>
            <a:normAutofit/>
          </a:bodyPr>
          <a:lstStyle/>
          <a:p>
            <a:r>
              <a:rPr lang="en-IN" dirty="0"/>
              <a:t>Amal’s Portfolio Website</a:t>
            </a:r>
          </a:p>
        </p:txBody>
      </p:sp>
      <p:sp>
        <p:nvSpPr>
          <p:cNvPr id="3" name="Content Placeholder 2">
            <a:extLst>
              <a:ext uri="{FF2B5EF4-FFF2-40B4-BE49-F238E27FC236}">
                <a16:creationId xmlns:a16="http://schemas.microsoft.com/office/drawing/2014/main" id="{D73AB265-ACA8-A386-7129-C0C7B410DD8D}"/>
              </a:ext>
            </a:extLst>
          </p:cNvPr>
          <p:cNvSpPr>
            <a:spLocks noGrp="1"/>
          </p:cNvSpPr>
          <p:nvPr>
            <p:ph idx="1"/>
          </p:nvPr>
        </p:nvSpPr>
        <p:spPr>
          <a:xfrm>
            <a:off x="972378" y="3531058"/>
            <a:ext cx="6768165" cy="4074696"/>
          </a:xfrm>
        </p:spPr>
        <p:txBody>
          <a:bodyPr>
            <a:normAutofit fontScale="92500"/>
          </a:bodyPr>
          <a:lstStyle/>
          <a:p>
            <a:pPr marL="0" indent="0" algn="r">
              <a:buNone/>
            </a:pPr>
            <a:r>
              <a:rPr lang="en-IN" sz="2800" dirty="0"/>
              <a:t>A strange entry into my portfolio, my website </a:t>
            </a:r>
            <a:r>
              <a:rPr lang="en-IN" sz="2800" dirty="0">
                <a:hlinkClick r:id="rId2"/>
              </a:rPr>
              <a:t>amalray.com</a:t>
            </a:r>
            <a:r>
              <a:rPr lang="en-IN" sz="2800" dirty="0"/>
              <a:t> was a design innovation and a technical challenge. I wanted to portray my skills as an avid presentation maker at EY – so I set out to emulate it on the web through HTML, CSS and JavaScript. This was a personal project which I took really seriously – I wanted to differentiate my website from others as much as possible. It was a challenge to get this functionality with the limited coding languages, and I am happy with the results.</a:t>
            </a:r>
          </a:p>
        </p:txBody>
      </p:sp>
      <p:pic>
        <p:nvPicPr>
          <p:cNvPr id="4" name="Picture 2">
            <a:extLst>
              <a:ext uri="{FF2B5EF4-FFF2-40B4-BE49-F238E27FC236}">
                <a16:creationId xmlns:a16="http://schemas.microsoft.com/office/drawing/2014/main" id="{DD471734-AD1A-19EF-9BD5-BFB71B201084}"/>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573459" y="7663937"/>
            <a:ext cx="461875" cy="2983780"/>
          </a:xfrm>
          <a:prstGeom prst="roundRect">
            <a:avLst>
              <a:gd name="adj" fmla="val 50000"/>
            </a:avLst>
          </a:prstGeom>
          <a:solidFill>
            <a:srgbClr val="FFFFFF">
              <a:shade val="85000"/>
            </a:srgbClr>
          </a:solidFill>
          <a:ln>
            <a:noFill/>
          </a:ln>
          <a:effectLst/>
        </p:spPr>
      </p:pic>
      <p:pic>
        <p:nvPicPr>
          <p:cNvPr id="5" name="Picture 2">
            <a:extLst>
              <a:ext uri="{FF2B5EF4-FFF2-40B4-BE49-F238E27FC236}">
                <a16:creationId xmlns:a16="http://schemas.microsoft.com/office/drawing/2014/main" id="{9D842B54-C181-FF7E-919D-222D5FF71D57}"/>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514725" y="7655767"/>
            <a:ext cx="461877" cy="2983780"/>
          </a:xfrm>
          <a:prstGeom prst="roundRect">
            <a:avLst>
              <a:gd name="adj" fmla="val 50000"/>
            </a:avLst>
          </a:prstGeom>
          <a:solidFill>
            <a:srgbClr val="FFFFFF">
              <a:shade val="85000"/>
            </a:srgbClr>
          </a:solidFill>
          <a:ln>
            <a:noFill/>
          </a:ln>
          <a:effectLst/>
        </p:spPr>
      </p:pic>
      <p:pic>
        <p:nvPicPr>
          <p:cNvPr id="6" name="Picture 2">
            <a:extLst>
              <a:ext uri="{FF2B5EF4-FFF2-40B4-BE49-F238E27FC236}">
                <a16:creationId xmlns:a16="http://schemas.microsoft.com/office/drawing/2014/main" id="{C5B95A92-0725-7BC5-503C-13CF8E9FA674}"/>
              </a:ext>
            </a:extLst>
          </p:cNvPr>
          <p:cNvPicPr preferRelativeResize="0">
            <a:picLocks noChangeArrowheads="1"/>
          </p:cNvPicPr>
          <p:nvPr/>
        </p:nvPicPr>
        <p:blipFill rotWithShape="1">
          <a:blip r:embed="rId3">
            <a:extLst>
              <a:ext uri="{28A0092B-C50C-407E-A947-70E740481C1C}">
                <a14:useLocalDpi xmlns:a14="http://schemas.microsoft.com/office/drawing/2010/main" val="0"/>
              </a:ext>
            </a:extLst>
          </a:blip>
          <a:srcRect t="67129" b="8383"/>
          <a:stretch/>
        </p:blipFill>
        <p:spPr bwMode="auto">
          <a:xfrm rot="10800000">
            <a:off x="12416977" y="8918506"/>
            <a:ext cx="1637074" cy="461875"/>
          </a:xfrm>
          <a:prstGeom prst="roundRect">
            <a:avLst>
              <a:gd name="adj" fmla="val 50000"/>
            </a:avLst>
          </a:prstGeom>
          <a:solidFill>
            <a:srgbClr val="FFFFFF">
              <a:shade val="85000"/>
            </a:srgbClr>
          </a:solidFill>
          <a:ln>
            <a:noFill/>
          </a:ln>
          <a:effectLst/>
        </p:spPr>
      </p:pic>
      <p:pic>
        <p:nvPicPr>
          <p:cNvPr id="8" name="Picture 7">
            <a:extLst>
              <a:ext uri="{FF2B5EF4-FFF2-40B4-BE49-F238E27FC236}">
                <a16:creationId xmlns:a16="http://schemas.microsoft.com/office/drawing/2014/main" id="{FAF31ACC-782F-19F5-CD26-7A7319B5F26B}"/>
              </a:ext>
            </a:extLst>
          </p:cNvPr>
          <p:cNvPicPr>
            <a:picLocks noChangeAspect="1"/>
          </p:cNvPicPr>
          <p:nvPr/>
        </p:nvPicPr>
        <p:blipFill>
          <a:blip r:embed="rId4"/>
          <a:stretch>
            <a:fillRect/>
          </a:stretch>
        </p:blipFill>
        <p:spPr>
          <a:xfrm>
            <a:off x="8093122" y="2248793"/>
            <a:ext cx="6960358" cy="3319613"/>
          </a:xfrm>
          <a:prstGeom prst="rect">
            <a:avLst/>
          </a:prstGeom>
        </p:spPr>
      </p:pic>
      <p:pic>
        <p:nvPicPr>
          <p:cNvPr id="12" name="Picture 11">
            <a:extLst>
              <a:ext uri="{FF2B5EF4-FFF2-40B4-BE49-F238E27FC236}">
                <a16:creationId xmlns:a16="http://schemas.microsoft.com/office/drawing/2014/main" id="{446EB1C1-BF7E-95AC-BAA1-CAF4977D41D0}"/>
              </a:ext>
            </a:extLst>
          </p:cNvPr>
          <p:cNvPicPr>
            <a:picLocks noChangeAspect="1"/>
          </p:cNvPicPr>
          <p:nvPr/>
        </p:nvPicPr>
        <p:blipFill>
          <a:blip r:embed="rId5"/>
          <a:stretch>
            <a:fillRect/>
          </a:stretch>
        </p:blipFill>
        <p:spPr>
          <a:xfrm>
            <a:off x="9034818" y="4394579"/>
            <a:ext cx="7109538" cy="3381133"/>
          </a:xfrm>
          <a:prstGeom prst="rect">
            <a:avLst/>
          </a:prstGeom>
        </p:spPr>
      </p:pic>
    </p:spTree>
    <p:extLst>
      <p:ext uri="{BB962C8B-B14F-4D97-AF65-F5344CB8AC3E}">
        <p14:creationId xmlns:p14="http://schemas.microsoft.com/office/powerpoint/2010/main" val="20922863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EAA7D9-B799-7093-7477-BA2C65B13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045AA3-70B5-72D3-6A1F-084DDD614CA1}"/>
              </a:ext>
            </a:extLst>
          </p:cNvPr>
          <p:cNvSpPr>
            <a:spLocks noGrp="1"/>
          </p:cNvSpPr>
          <p:nvPr>
            <p:ph type="title"/>
          </p:nvPr>
        </p:nvSpPr>
        <p:spPr/>
        <p:txBody>
          <a:bodyPr>
            <a:normAutofit/>
          </a:bodyPr>
          <a:lstStyle/>
          <a:p>
            <a:r>
              <a:rPr lang="en-IN" dirty="0"/>
              <a:t>The three worlds</a:t>
            </a:r>
          </a:p>
        </p:txBody>
      </p:sp>
      <p:sp>
        <p:nvSpPr>
          <p:cNvPr id="3" name="Content Placeholder 2">
            <a:extLst>
              <a:ext uri="{FF2B5EF4-FFF2-40B4-BE49-F238E27FC236}">
                <a16:creationId xmlns:a16="http://schemas.microsoft.com/office/drawing/2014/main" id="{A8F98B44-B39B-09B8-0C3C-85429859F8D9}"/>
              </a:ext>
            </a:extLst>
          </p:cNvPr>
          <p:cNvSpPr>
            <a:spLocks noGrp="1"/>
          </p:cNvSpPr>
          <p:nvPr>
            <p:ph idx="1"/>
          </p:nvPr>
        </p:nvSpPr>
        <p:spPr>
          <a:xfrm>
            <a:off x="1210697" y="3725839"/>
            <a:ext cx="6768165" cy="4135272"/>
          </a:xfrm>
        </p:spPr>
        <p:txBody>
          <a:bodyPr>
            <a:normAutofit/>
          </a:bodyPr>
          <a:lstStyle/>
          <a:p>
            <a:pPr marL="0" indent="0">
              <a:buNone/>
            </a:pPr>
            <a:r>
              <a:rPr lang="en-IN" sz="2800" dirty="0"/>
              <a:t>From making films, creating applications and being at the intersection of business and technology at EY, I find myself at a unique position of knowing the three worlds of business, design and technology really well. Using my skills as a storyteller, I create narratives through my designs, taking the users on a walk through the app and making accessibility a priority. </a:t>
            </a:r>
          </a:p>
        </p:txBody>
      </p:sp>
      <p:pic>
        <p:nvPicPr>
          <p:cNvPr id="4" name="Picture 2">
            <a:extLst>
              <a:ext uri="{FF2B5EF4-FFF2-40B4-BE49-F238E27FC236}">
                <a16:creationId xmlns:a16="http://schemas.microsoft.com/office/drawing/2014/main" id="{FB381D0C-5F80-DDA1-5E5E-8FB36B76D7E6}"/>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573459" y="7663937"/>
            <a:ext cx="461875" cy="2983780"/>
          </a:xfrm>
          <a:prstGeom prst="roundRect">
            <a:avLst>
              <a:gd name="adj" fmla="val 50000"/>
            </a:avLst>
          </a:prstGeom>
          <a:solidFill>
            <a:srgbClr val="FFFFFF">
              <a:shade val="85000"/>
            </a:srgbClr>
          </a:solidFill>
          <a:ln>
            <a:noFill/>
          </a:ln>
          <a:effectLst/>
        </p:spPr>
      </p:pic>
      <p:pic>
        <p:nvPicPr>
          <p:cNvPr id="5" name="Picture 2">
            <a:extLst>
              <a:ext uri="{FF2B5EF4-FFF2-40B4-BE49-F238E27FC236}">
                <a16:creationId xmlns:a16="http://schemas.microsoft.com/office/drawing/2014/main" id="{69BDA730-190E-90A2-F6CC-788D62899760}"/>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514725" y="7655767"/>
            <a:ext cx="461877" cy="2983780"/>
          </a:xfrm>
          <a:prstGeom prst="roundRect">
            <a:avLst>
              <a:gd name="adj" fmla="val 50000"/>
            </a:avLst>
          </a:prstGeom>
          <a:solidFill>
            <a:srgbClr val="FFFFFF">
              <a:shade val="85000"/>
            </a:srgbClr>
          </a:solidFill>
          <a:ln>
            <a:noFill/>
          </a:ln>
          <a:effectLst/>
        </p:spPr>
      </p:pic>
      <p:pic>
        <p:nvPicPr>
          <p:cNvPr id="6" name="Picture 2">
            <a:extLst>
              <a:ext uri="{FF2B5EF4-FFF2-40B4-BE49-F238E27FC236}">
                <a16:creationId xmlns:a16="http://schemas.microsoft.com/office/drawing/2014/main" id="{80CCBD8D-1A63-F93D-EB73-C247D6E58220}"/>
              </a:ext>
            </a:extLst>
          </p:cNvPr>
          <p:cNvPicPr preferRelativeResize="0">
            <a:picLocks noChangeArrowheads="1"/>
          </p:cNvPicPr>
          <p:nvPr/>
        </p:nvPicPr>
        <p:blipFill rotWithShape="1">
          <a:blip r:embed="rId2">
            <a:extLst>
              <a:ext uri="{28A0092B-C50C-407E-A947-70E740481C1C}">
                <a14:useLocalDpi xmlns:a14="http://schemas.microsoft.com/office/drawing/2010/main" val="0"/>
              </a:ext>
            </a:extLst>
          </a:blip>
          <a:srcRect t="67129" b="8383"/>
          <a:stretch/>
        </p:blipFill>
        <p:spPr bwMode="auto">
          <a:xfrm rot="10800000">
            <a:off x="12416977" y="8918506"/>
            <a:ext cx="1637074" cy="461875"/>
          </a:xfrm>
          <a:prstGeom prst="roundRect">
            <a:avLst>
              <a:gd name="adj" fmla="val 50000"/>
            </a:avLst>
          </a:prstGeom>
          <a:solidFill>
            <a:srgbClr val="FFFFFF">
              <a:shade val="85000"/>
            </a:srgbClr>
          </a:solidFill>
          <a:ln>
            <a:noFill/>
          </a:ln>
          <a:effectLst/>
        </p:spPr>
      </p:pic>
      <p:sp>
        <p:nvSpPr>
          <p:cNvPr id="7" name="Rectangle: Rounded Corners 6">
            <a:extLst>
              <a:ext uri="{FF2B5EF4-FFF2-40B4-BE49-F238E27FC236}">
                <a16:creationId xmlns:a16="http://schemas.microsoft.com/office/drawing/2014/main" id="{567F94C9-A044-3940-FE29-F9C0D2E94AF4}"/>
              </a:ext>
            </a:extLst>
          </p:cNvPr>
          <p:cNvSpPr/>
          <p:nvPr/>
        </p:nvSpPr>
        <p:spPr>
          <a:xfrm>
            <a:off x="15047380" y="5440262"/>
            <a:ext cx="2072280" cy="3018515"/>
          </a:xfrm>
          <a:prstGeom prst="roundRect">
            <a:avLst>
              <a:gd name="adj" fmla="val 50000"/>
            </a:avLst>
          </a:prstGeom>
          <a:solidFill>
            <a:srgbClr val="F8D0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3242E3E3-2ADA-5221-7D70-8CC0232CBE9F}"/>
              </a:ext>
            </a:extLst>
          </p:cNvPr>
          <p:cNvSpPr/>
          <p:nvPr/>
        </p:nvSpPr>
        <p:spPr>
          <a:xfrm>
            <a:off x="12884412" y="5440573"/>
            <a:ext cx="2072280" cy="3018515"/>
          </a:xfrm>
          <a:prstGeom prst="roundRect">
            <a:avLst>
              <a:gd name="adj" fmla="val 50000"/>
            </a:avLst>
          </a:prstGeom>
          <a:solidFill>
            <a:srgbClr val="F8D0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F13FC178-B47A-A44E-6CC6-44D3F0668A4E}"/>
              </a:ext>
            </a:extLst>
          </p:cNvPr>
          <p:cNvSpPr/>
          <p:nvPr/>
        </p:nvSpPr>
        <p:spPr>
          <a:xfrm>
            <a:off x="10734499" y="5501990"/>
            <a:ext cx="2072280" cy="3018515"/>
          </a:xfrm>
          <a:prstGeom prst="roundRect">
            <a:avLst>
              <a:gd name="adj" fmla="val 50000"/>
            </a:avLst>
          </a:prstGeom>
          <a:solidFill>
            <a:srgbClr val="F8D0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86343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F058F-E534-0547-055C-77A1FD54BE90}"/>
              </a:ext>
            </a:extLst>
          </p:cNvPr>
          <p:cNvSpPr>
            <a:spLocks noGrp="1"/>
          </p:cNvSpPr>
          <p:nvPr>
            <p:ph type="title"/>
          </p:nvPr>
        </p:nvSpPr>
        <p:spPr/>
        <p:txBody>
          <a:bodyPr>
            <a:normAutofit/>
          </a:bodyPr>
          <a:lstStyle/>
          <a:p>
            <a:r>
              <a:rPr lang="en-IN" dirty="0"/>
              <a:t>College and Passion</a:t>
            </a:r>
          </a:p>
        </p:txBody>
      </p:sp>
      <p:sp>
        <p:nvSpPr>
          <p:cNvPr id="3" name="Content Placeholder 2">
            <a:extLst>
              <a:ext uri="{FF2B5EF4-FFF2-40B4-BE49-F238E27FC236}">
                <a16:creationId xmlns:a16="http://schemas.microsoft.com/office/drawing/2014/main" id="{C002A074-87A6-7C05-2FE3-53196ECCF9AC}"/>
              </a:ext>
            </a:extLst>
          </p:cNvPr>
          <p:cNvSpPr>
            <a:spLocks noGrp="1"/>
          </p:cNvSpPr>
          <p:nvPr>
            <p:ph idx="1"/>
          </p:nvPr>
        </p:nvSpPr>
        <p:spPr>
          <a:xfrm>
            <a:off x="1317056" y="3104147"/>
            <a:ext cx="5069787" cy="3986463"/>
          </a:xfrm>
        </p:spPr>
        <p:txBody>
          <a:bodyPr>
            <a:normAutofit lnSpcReduction="10000"/>
          </a:bodyPr>
          <a:lstStyle/>
          <a:p>
            <a:pPr marL="0" indent="0" algn="r">
              <a:buNone/>
            </a:pPr>
            <a:r>
              <a:rPr lang="en-IN" sz="2400" dirty="0"/>
              <a:t>Filmmaking was my first foray into design. This experience has shaped most of my thinking when it comes to tech creation. Be it passion projects like films or business applications, storytelling is a primary feature of any thing which someone creates, and others perceive. All my films were made during quarantine when the world was stuck in their homes during the pandemic. They were edited using Premiere Pro. </a:t>
            </a:r>
          </a:p>
        </p:txBody>
      </p:sp>
      <p:pic>
        <p:nvPicPr>
          <p:cNvPr id="4" name="Picture 2">
            <a:extLst>
              <a:ext uri="{FF2B5EF4-FFF2-40B4-BE49-F238E27FC236}">
                <a16:creationId xmlns:a16="http://schemas.microsoft.com/office/drawing/2014/main" id="{58B80A44-3137-8A52-C1AA-FBFFF48A7064}"/>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573459" y="7663937"/>
            <a:ext cx="461875" cy="2983780"/>
          </a:xfrm>
          <a:prstGeom prst="roundRect">
            <a:avLst>
              <a:gd name="adj" fmla="val 50000"/>
            </a:avLst>
          </a:prstGeom>
          <a:solidFill>
            <a:srgbClr val="FFFFFF">
              <a:shade val="85000"/>
            </a:srgbClr>
          </a:solidFill>
          <a:ln>
            <a:noFill/>
          </a:ln>
          <a:effectLst/>
        </p:spPr>
      </p:pic>
      <p:pic>
        <p:nvPicPr>
          <p:cNvPr id="5" name="Picture 2">
            <a:extLst>
              <a:ext uri="{FF2B5EF4-FFF2-40B4-BE49-F238E27FC236}">
                <a16:creationId xmlns:a16="http://schemas.microsoft.com/office/drawing/2014/main" id="{F3BD4A64-C377-1509-9B64-1FCB075676AA}"/>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514725" y="7655767"/>
            <a:ext cx="461877" cy="2983780"/>
          </a:xfrm>
          <a:prstGeom prst="roundRect">
            <a:avLst>
              <a:gd name="adj" fmla="val 50000"/>
            </a:avLst>
          </a:prstGeom>
          <a:solidFill>
            <a:srgbClr val="FFFFFF">
              <a:shade val="85000"/>
            </a:srgbClr>
          </a:solidFill>
          <a:ln>
            <a:noFill/>
          </a:ln>
          <a:effectLst/>
        </p:spPr>
      </p:pic>
      <p:pic>
        <p:nvPicPr>
          <p:cNvPr id="6" name="Picture 2">
            <a:extLst>
              <a:ext uri="{FF2B5EF4-FFF2-40B4-BE49-F238E27FC236}">
                <a16:creationId xmlns:a16="http://schemas.microsoft.com/office/drawing/2014/main" id="{F2214C1D-3F3E-7391-5AAE-1A229B75D1CE}"/>
              </a:ext>
            </a:extLst>
          </p:cNvPr>
          <p:cNvPicPr preferRelativeResize="0">
            <a:picLocks noChangeArrowheads="1"/>
          </p:cNvPicPr>
          <p:nvPr/>
        </p:nvPicPr>
        <p:blipFill rotWithShape="1">
          <a:blip r:embed="rId2">
            <a:extLst>
              <a:ext uri="{28A0092B-C50C-407E-A947-70E740481C1C}">
                <a14:useLocalDpi xmlns:a14="http://schemas.microsoft.com/office/drawing/2010/main" val="0"/>
              </a:ext>
            </a:extLst>
          </a:blip>
          <a:srcRect t="67129" b="8383"/>
          <a:stretch/>
        </p:blipFill>
        <p:spPr bwMode="auto">
          <a:xfrm rot="10800000">
            <a:off x="12416977" y="8918506"/>
            <a:ext cx="1637074" cy="461875"/>
          </a:xfrm>
          <a:prstGeom prst="roundRect">
            <a:avLst>
              <a:gd name="adj" fmla="val 50000"/>
            </a:avLst>
          </a:prstGeom>
          <a:solidFill>
            <a:srgbClr val="FFFFFF">
              <a:shade val="85000"/>
            </a:srgbClr>
          </a:solidFill>
          <a:ln>
            <a:noFill/>
          </a:ln>
          <a:effectLst/>
        </p:spPr>
      </p:pic>
      <p:pic>
        <p:nvPicPr>
          <p:cNvPr id="8" name="Picture 7">
            <a:extLst>
              <a:ext uri="{FF2B5EF4-FFF2-40B4-BE49-F238E27FC236}">
                <a16:creationId xmlns:a16="http://schemas.microsoft.com/office/drawing/2014/main" id="{AA4DE9BE-E345-CDB1-DB2B-7507DAEA70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75764" y="2839452"/>
            <a:ext cx="3233087" cy="4227095"/>
          </a:xfrm>
          <a:prstGeom prst="rect">
            <a:avLst/>
          </a:prstGeom>
        </p:spPr>
      </p:pic>
      <p:pic>
        <p:nvPicPr>
          <p:cNvPr id="10" name="Picture 9">
            <a:extLst>
              <a:ext uri="{FF2B5EF4-FFF2-40B4-BE49-F238E27FC236}">
                <a16:creationId xmlns:a16="http://schemas.microsoft.com/office/drawing/2014/main" id="{1D2AAA83-63B3-FB29-F532-37833BA644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63550" y="2839452"/>
            <a:ext cx="3233087" cy="4227095"/>
          </a:xfrm>
          <a:prstGeom prst="rect">
            <a:avLst/>
          </a:prstGeom>
        </p:spPr>
      </p:pic>
      <p:pic>
        <p:nvPicPr>
          <p:cNvPr id="12" name="Picture 11">
            <a:extLst>
              <a:ext uri="{FF2B5EF4-FFF2-40B4-BE49-F238E27FC236}">
                <a16:creationId xmlns:a16="http://schemas.microsoft.com/office/drawing/2014/main" id="{7D56C954-9D77-1D9F-574B-90E0F3A87F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25101" y="2839452"/>
            <a:ext cx="3233087" cy="4227095"/>
          </a:xfrm>
          <a:prstGeom prst="rect">
            <a:avLst/>
          </a:prstGeom>
        </p:spPr>
      </p:pic>
    </p:spTree>
    <p:extLst>
      <p:ext uri="{BB962C8B-B14F-4D97-AF65-F5344CB8AC3E}">
        <p14:creationId xmlns:p14="http://schemas.microsoft.com/office/powerpoint/2010/main" val="3717503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875AF-F97C-10B6-2934-4221C41DAB8D}"/>
              </a:ext>
            </a:extLst>
          </p:cNvPr>
          <p:cNvSpPr>
            <a:spLocks noGrp="1"/>
          </p:cNvSpPr>
          <p:nvPr>
            <p:ph type="title"/>
          </p:nvPr>
        </p:nvSpPr>
        <p:spPr>
          <a:xfrm>
            <a:off x="1964195" y="631684"/>
            <a:ext cx="15188744" cy="1914702"/>
          </a:xfrm>
          <a:ln>
            <a:solidFill>
              <a:schemeClr val="accent6">
                <a:lumMod val="50000"/>
              </a:schemeClr>
            </a:solidFill>
          </a:ln>
        </p:spPr>
        <p:txBody>
          <a:bodyPr/>
          <a:lstStyle/>
          <a:p>
            <a:r>
              <a:rPr lang="en-IN" dirty="0">
                <a:hlinkClick r:id="rId2"/>
              </a:rPr>
              <a:t>Wake up</a:t>
            </a:r>
            <a:endParaRPr lang="en-IN" dirty="0"/>
          </a:p>
        </p:txBody>
      </p:sp>
      <p:sp>
        <p:nvSpPr>
          <p:cNvPr id="3" name="Content Placeholder 2">
            <a:extLst>
              <a:ext uri="{FF2B5EF4-FFF2-40B4-BE49-F238E27FC236}">
                <a16:creationId xmlns:a16="http://schemas.microsoft.com/office/drawing/2014/main" id="{6ECC99D7-9724-A93E-0233-4A120DE17C9D}"/>
              </a:ext>
            </a:extLst>
          </p:cNvPr>
          <p:cNvSpPr>
            <a:spLocks noGrp="1"/>
          </p:cNvSpPr>
          <p:nvPr>
            <p:ph idx="1"/>
          </p:nvPr>
        </p:nvSpPr>
        <p:spPr>
          <a:xfrm>
            <a:off x="10467956" y="3305790"/>
            <a:ext cx="6232356" cy="4157775"/>
          </a:xfrm>
        </p:spPr>
        <p:txBody>
          <a:bodyPr>
            <a:normAutofit lnSpcReduction="10000"/>
          </a:bodyPr>
          <a:lstStyle/>
          <a:p>
            <a:pPr marL="0" indent="0">
              <a:buNone/>
            </a:pPr>
            <a:r>
              <a:rPr lang="en-IN" sz="2800" dirty="0"/>
              <a:t>After learning editing on Premiere Pro and creating edits of my favourite moments in pop culture phenomenon like Star Wars, The Office and Brooklyn Nine-Nine, I set out to make my first film about voting. What started as an experiment blossomed into an interesting film which made me realise how much is possible within your own room. Everything from the story, direction and editing was done by me. </a:t>
            </a:r>
          </a:p>
        </p:txBody>
      </p:sp>
      <p:pic>
        <p:nvPicPr>
          <p:cNvPr id="4" name="Picture 3">
            <a:hlinkClick r:id="rId2"/>
            <a:extLst>
              <a:ext uri="{FF2B5EF4-FFF2-40B4-BE49-F238E27FC236}">
                <a16:creationId xmlns:a16="http://schemas.microsoft.com/office/drawing/2014/main" id="{691356AE-DE80-4B25-E894-50C3735EED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801" y="631684"/>
            <a:ext cx="1464457" cy="1914702"/>
          </a:xfrm>
          <a:prstGeom prst="rect">
            <a:avLst/>
          </a:prstGeom>
        </p:spPr>
      </p:pic>
      <p:pic>
        <p:nvPicPr>
          <p:cNvPr id="5" name="Picture 2">
            <a:extLst>
              <a:ext uri="{FF2B5EF4-FFF2-40B4-BE49-F238E27FC236}">
                <a16:creationId xmlns:a16="http://schemas.microsoft.com/office/drawing/2014/main" id="{4F38EC62-FA9D-7224-5D52-5C20F7993F01}"/>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681349" y="7843983"/>
            <a:ext cx="461875" cy="2983780"/>
          </a:xfrm>
          <a:prstGeom prst="roundRect">
            <a:avLst>
              <a:gd name="adj" fmla="val 50000"/>
            </a:avLst>
          </a:prstGeom>
          <a:solidFill>
            <a:srgbClr val="FFFFFF">
              <a:shade val="85000"/>
            </a:srgbClr>
          </a:solidFill>
          <a:ln>
            <a:noFill/>
          </a:ln>
          <a:effectLst/>
        </p:spPr>
      </p:pic>
      <p:pic>
        <p:nvPicPr>
          <p:cNvPr id="6" name="Picture 2">
            <a:extLst>
              <a:ext uri="{FF2B5EF4-FFF2-40B4-BE49-F238E27FC236}">
                <a16:creationId xmlns:a16="http://schemas.microsoft.com/office/drawing/2014/main" id="{438D2285-55A5-4C7B-FD70-C24CF4CA166F}"/>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622615" y="7835813"/>
            <a:ext cx="461877" cy="2983780"/>
          </a:xfrm>
          <a:prstGeom prst="roundRect">
            <a:avLst>
              <a:gd name="adj" fmla="val 50000"/>
            </a:avLst>
          </a:prstGeom>
          <a:solidFill>
            <a:srgbClr val="FFFFFF">
              <a:shade val="85000"/>
            </a:srgbClr>
          </a:solidFill>
          <a:ln>
            <a:noFill/>
          </a:ln>
          <a:effectLst/>
        </p:spPr>
      </p:pic>
      <p:pic>
        <p:nvPicPr>
          <p:cNvPr id="7" name="Picture 2">
            <a:extLst>
              <a:ext uri="{FF2B5EF4-FFF2-40B4-BE49-F238E27FC236}">
                <a16:creationId xmlns:a16="http://schemas.microsoft.com/office/drawing/2014/main" id="{093342A1-B4C7-7458-A408-D59D7C91A1A8}"/>
              </a:ext>
            </a:extLst>
          </p:cNvPr>
          <p:cNvPicPr preferRelativeResize="0">
            <a:picLocks noChangeArrowheads="1"/>
          </p:cNvPicPr>
          <p:nvPr/>
        </p:nvPicPr>
        <p:blipFill rotWithShape="1">
          <a:blip r:embed="rId4">
            <a:extLst>
              <a:ext uri="{28A0092B-C50C-407E-A947-70E740481C1C}">
                <a14:useLocalDpi xmlns:a14="http://schemas.microsoft.com/office/drawing/2010/main" val="0"/>
              </a:ext>
            </a:extLst>
          </a:blip>
          <a:srcRect t="67129" b="8383"/>
          <a:stretch/>
        </p:blipFill>
        <p:spPr bwMode="auto">
          <a:xfrm rot="10800000">
            <a:off x="12524867" y="9098552"/>
            <a:ext cx="1637074" cy="461875"/>
          </a:xfrm>
          <a:prstGeom prst="roundRect">
            <a:avLst>
              <a:gd name="adj" fmla="val 50000"/>
            </a:avLst>
          </a:prstGeom>
          <a:solidFill>
            <a:srgbClr val="FFFFFF">
              <a:shade val="85000"/>
            </a:srgbClr>
          </a:solidFill>
          <a:ln>
            <a:noFill/>
          </a:ln>
          <a:effectLst/>
        </p:spPr>
      </p:pic>
      <p:pic>
        <p:nvPicPr>
          <p:cNvPr id="12" name="Picture 11">
            <a:extLst>
              <a:ext uri="{FF2B5EF4-FFF2-40B4-BE49-F238E27FC236}">
                <a16:creationId xmlns:a16="http://schemas.microsoft.com/office/drawing/2014/main" id="{E7093171-D70D-5587-D127-D1A962C244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81526" y="3213794"/>
            <a:ext cx="5215561" cy="5215561"/>
          </a:xfrm>
          <a:prstGeom prst="rect">
            <a:avLst/>
          </a:prstGeom>
        </p:spPr>
      </p:pic>
    </p:spTree>
    <p:extLst>
      <p:ext uri="{BB962C8B-B14F-4D97-AF65-F5344CB8AC3E}">
        <p14:creationId xmlns:p14="http://schemas.microsoft.com/office/powerpoint/2010/main" val="2968644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875AF-F97C-10B6-2934-4221C41DAB8D}"/>
              </a:ext>
            </a:extLst>
          </p:cNvPr>
          <p:cNvSpPr>
            <a:spLocks noGrp="1"/>
          </p:cNvSpPr>
          <p:nvPr>
            <p:ph type="title"/>
          </p:nvPr>
        </p:nvSpPr>
        <p:spPr>
          <a:xfrm>
            <a:off x="1964195" y="631684"/>
            <a:ext cx="15188744" cy="1914702"/>
          </a:xfrm>
          <a:ln>
            <a:solidFill>
              <a:srgbClr val="C00000"/>
            </a:solidFill>
          </a:ln>
        </p:spPr>
        <p:txBody>
          <a:bodyPr/>
          <a:lstStyle/>
          <a:p>
            <a:r>
              <a:rPr lang="en-IN" dirty="0">
                <a:hlinkClick r:id="rId2"/>
              </a:rPr>
              <a:t>What You See in the Dark</a:t>
            </a:r>
            <a:endParaRPr lang="en-IN" dirty="0"/>
          </a:p>
        </p:txBody>
      </p:sp>
      <p:sp>
        <p:nvSpPr>
          <p:cNvPr id="3" name="Content Placeholder 2">
            <a:extLst>
              <a:ext uri="{FF2B5EF4-FFF2-40B4-BE49-F238E27FC236}">
                <a16:creationId xmlns:a16="http://schemas.microsoft.com/office/drawing/2014/main" id="{6ECC99D7-9724-A93E-0233-4A120DE17C9D}"/>
              </a:ext>
            </a:extLst>
          </p:cNvPr>
          <p:cNvSpPr>
            <a:spLocks noGrp="1"/>
          </p:cNvSpPr>
          <p:nvPr>
            <p:ph idx="1"/>
          </p:nvPr>
        </p:nvSpPr>
        <p:spPr>
          <a:xfrm>
            <a:off x="9625263" y="3183133"/>
            <a:ext cx="7519379" cy="4709584"/>
          </a:xfrm>
        </p:spPr>
        <p:txBody>
          <a:bodyPr>
            <a:normAutofit fontScale="25000" lnSpcReduction="20000"/>
          </a:bodyPr>
          <a:lstStyle/>
          <a:p>
            <a:pPr marL="0" indent="0">
              <a:lnSpc>
                <a:spcPct val="120000"/>
              </a:lnSpc>
              <a:buNone/>
            </a:pPr>
            <a:r>
              <a:rPr lang="en-IN" sz="9600" dirty="0"/>
              <a:t>After my first film, I set out to direct a film in collaboration with other people. Again, this was during the pandemic. Shot across India and weaved into a murder mystery, this story spans multiple genres – something which I wanted to try for a long time. This film was written, directed and edited by me. The experience of creating this in the editing room shaped so much of my working style. I could set the tone, the create narratives and fill in the missing parts with reshoots – one of the most fun experiences of my life. We won Best Cinematography and Best Film (3rd) at the VIT Film Festival, and were also nominated for international film festivals (</a:t>
            </a:r>
            <a:r>
              <a:rPr lang="en-IN" sz="9600" dirty="0" err="1"/>
              <a:t>Kalakari</a:t>
            </a:r>
            <a:r>
              <a:rPr lang="en-IN" sz="9600" dirty="0"/>
              <a:t> International Film Festival, Liftoff Online Pinewood).</a:t>
            </a:r>
          </a:p>
          <a:p>
            <a:pPr marL="0" indent="0">
              <a:buNone/>
            </a:pPr>
            <a:endParaRPr lang="en-IN" sz="2800" dirty="0"/>
          </a:p>
        </p:txBody>
      </p:sp>
      <p:pic>
        <p:nvPicPr>
          <p:cNvPr id="5" name="Picture 2">
            <a:extLst>
              <a:ext uri="{FF2B5EF4-FFF2-40B4-BE49-F238E27FC236}">
                <a16:creationId xmlns:a16="http://schemas.microsoft.com/office/drawing/2014/main" id="{4F38EC62-FA9D-7224-5D52-5C20F7993F01}"/>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681349" y="7843983"/>
            <a:ext cx="461875" cy="2983780"/>
          </a:xfrm>
          <a:prstGeom prst="roundRect">
            <a:avLst>
              <a:gd name="adj" fmla="val 50000"/>
            </a:avLst>
          </a:prstGeom>
          <a:solidFill>
            <a:srgbClr val="FFFFFF">
              <a:shade val="85000"/>
            </a:srgbClr>
          </a:solidFill>
          <a:ln>
            <a:noFill/>
          </a:ln>
          <a:effectLst/>
        </p:spPr>
      </p:pic>
      <p:pic>
        <p:nvPicPr>
          <p:cNvPr id="6" name="Picture 2">
            <a:extLst>
              <a:ext uri="{FF2B5EF4-FFF2-40B4-BE49-F238E27FC236}">
                <a16:creationId xmlns:a16="http://schemas.microsoft.com/office/drawing/2014/main" id="{438D2285-55A5-4C7B-FD70-C24CF4CA166F}"/>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622615" y="7835813"/>
            <a:ext cx="461877" cy="2983780"/>
          </a:xfrm>
          <a:prstGeom prst="roundRect">
            <a:avLst>
              <a:gd name="adj" fmla="val 50000"/>
            </a:avLst>
          </a:prstGeom>
          <a:solidFill>
            <a:srgbClr val="FFFFFF">
              <a:shade val="85000"/>
            </a:srgbClr>
          </a:solidFill>
          <a:ln>
            <a:noFill/>
          </a:ln>
          <a:effectLst/>
        </p:spPr>
      </p:pic>
      <p:pic>
        <p:nvPicPr>
          <p:cNvPr id="7" name="Picture 2">
            <a:extLst>
              <a:ext uri="{FF2B5EF4-FFF2-40B4-BE49-F238E27FC236}">
                <a16:creationId xmlns:a16="http://schemas.microsoft.com/office/drawing/2014/main" id="{093342A1-B4C7-7458-A408-D59D7C91A1A8}"/>
              </a:ext>
            </a:extLst>
          </p:cNvPr>
          <p:cNvPicPr preferRelativeResize="0">
            <a:picLocks noChangeArrowheads="1"/>
          </p:cNvPicPr>
          <p:nvPr/>
        </p:nvPicPr>
        <p:blipFill rotWithShape="1">
          <a:blip r:embed="rId3">
            <a:extLst>
              <a:ext uri="{28A0092B-C50C-407E-A947-70E740481C1C}">
                <a14:useLocalDpi xmlns:a14="http://schemas.microsoft.com/office/drawing/2010/main" val="0"/>
              </a:ext>
            </a:extLst>
          </a:blip>
          <a:srcRect t="67129" b="8383"/>
          <a:stretch/>
        </p:blipFill>
        <p:spPr bwMode="auto">
          <a:xfrm rot="10800000">
            <a:off x="12524867" y="9098552"/>
            <a:ext cx="1637074" cy="461875"/>
          </a:xfrm>
          <a:prstGeom prst="roundRect">
            <a:avLst>
              <a:gd name="adj" fmla="val 50000"/>
            </a:avLst>
          </a:prstGeom>
          <a:solidFill>
            <a:srgbClr val="FFFFFF">
              <a:shade val="85000"/>
            </a:srgbClr>
          </a:solidFill>
          <a:ln>
            <a:noFill/>
          </a:ln>
          <a:effectLst/>
        </p:spPr>
      </p:pic>
      <p:pic>
        <p:nvPicPr>
          <p:cNvPr id="9" name="Picture 8">
            <a:hlinkClick r:id="rId2"/>
            <a:extLst>
              <a:ext uri="{FF2B5EF4-FFF2-40B4-BE49-F238E27FC236}">
                <a16:creationId xmlns:a16="http://schemas.microsoft.com/office/drawing/2014/main" id="{FEE004DF-61BF-A55D-1BAA-7948437B2F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9738" y="631685"/>
            <a:ext cx="1464457" cy="1914702"/>
          </a:xfrm>
          <a:prstGeom prst="rect">
            <a:avLst/>
          </a:prstGeom>
          <a:ln>
            <a:solidFill>
              <a:srgbClr val="FF0000"/>
            </a:solidFill>
          </a:ln>
        </p:spPr>
      </p:pic>
      <p:pic>
        <p:nvPicPr>
          <p:cNvPr id="12" name="Picture 11">
            <a:extLst>
              <a:ext uri="{FF2B5EF4-FFF2-40B4-BE49-F238E27FC236}">
                <a16:creationId xmlns:a16="http://schemas.microsoft.com/office/drawing/2014/main" id="{7F6DAAF6-E9E0-2FE7-00FE-1561F784EAB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14338" y="3183133"/>
            <a:ext cx="5196592" cy="5196592"/>
          </a:xfrm>
          <a:prstGeom prst="rect">
            <a:avLst/>
          </a:prstGeom>
        </p:spPr>
      </p:pic>
    </p:spTree>
    <p:extLst>
      <p:ext uri="{BB962C8B-B14F-4D97-AF65-F5344CB8AC3E}">
        <p14:creationId xmlns:p14="http://schemas.microsoft.com/office/powerpoint/2010/main" val="33203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875AF-F97C-10B6-2934-4221C41DAB8D}"/>
              </a:ext>
            </a:extLst>
          </p:cNvPr>
          <p:cNvSpPr>
            <a:spLocks noGrp="1"/>
          </p:cNvSpPr>
          <p:nvPr>
            <p:ph type="title"/>
          </p:nvPr>
        </p:nvSpPr>
        <p:spPr>
          <a:xfrm>
            <a:off x="1964195" y="607621"/>
            <a:ext cx="15188744" cy="1914702"/>
          </a:xfrm>
          <a:ln>
            <a:solidFill>
              <a:schemeClr val="accent6"/>
            </a:solidFill>
          </a:ln>
        </p:spPr>
        <p:txBody>
          <a:bodyPr/>
          <a:lstStyle/>
          <a:p>
            <a:r>
              <a:rPr lang="en-IN" dirty="0">
                <a:hlinkClick r:id="rId2"/>
              </a:rPr>
              <a:t>Everything is ok</a:t>
            </a:r>
            <a:endParaRPr lang="en-IN" dirty="0"/>
          </a:p>
        </p:txBody>
      </p:sp>
      <p:sp>
        <p:nvSpPr>
          <p:cNvPr id="3" name="Content Placeholder 2">
            <a:extLst>
              <a:ext uri="{FF2B5EF4-FFF2-40B4-BE49-F238E27FC236}">
                <a16:creationId xmlns:a16="http://schemas.microsoft.com/office/drawing/2014/main" id="{6ECC99D7-9724-A93E-0233-4A120DE17C9D}"/>
              </a:ext>
            </a:extLst>
          </p:cNvPr>
          <p:cNvSpPr>
            <a:spLocks noGrp="1"/>
          </p:cNvSpPr>
          <p:nvPr>
            <p:ph idx="1"/>
          </p:nvPr>
        </p:nvSpPr>
        <p:spPr>
          <a:xfrm>
            <a:off x="9558567" y="3288963"/>
            <a:ext cx="7519379" cy="4983833"/>
          </a:xfrm>
        </p:spPr>
        <p:txBody>
          <a:bodyPr>
            <a:normAutofit fontScale="32500" lnSpcReduction="20000"/>
          </a:bodyPr>
          <a:lstStyle/>
          <a:p>
            <a:pPr marL="0" indent="0">
              <a:lnSpc>
                <a:spcPct val="120000"/>
              </a:lnSpc>
              <a:buNone/>
            </a:pPr>
            <a:r>
              <a:rPr lang="en-IN" sz="9600" dirty="0"/>
              <a:t>The most experimental film of the lot, Everything is Ok doesn’t even have a title card, aiming to tell a story with as little context as possible, but entirely through the medium of cinema. Through this film, I wanted to explore the ruling party’s control on the nation’s media and what can and can’t be seen by citizens, through the lens of a broken and battered personification of the country. </a:t>
            </a:r>
          </a:p>
          <a:p>
            <a:pPr marL="0" indent="0">
              <a:buNone/>
            </a:pPr>
            <a:endParaRPr lang="en-IN" sz="2800" dirty="0"/>
          </a:p>
        </p:txBody>
      </p:sp>
      <p:pic>
        <p:nvPicPr>
          <p:cNvPr id="5" name="Picture 2">
            <a:extLst>
              <a:ext uri="{FF2B5EF4-FFF2-40B4-BE49-F238E27FC236}">
                <a16:creationId xmlns:a16="http://schemas.microsoft.com/office/drawing/2014/main" id="{4F38EC62-FA9D-7224-5D52-5C20F7993F01}"/>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681349" y="7843983"/>
            <a:ext cx="461875" cy="2983780"/>
          </a:xfrm>
          <a:prstGeom prst="roundRect">
            <a:avLst>
              <a:gd name="adj" fmla="val 50000"/>
            </a:avLst>
          </a:prstGeom>
          <a:solidFill>
            <a:srgbClr val="FFFFFF">
              <a:shade val="85000"/>
            </a:srgbClr>
          </a:solidFill>
          <a:ln>
            <a:noFill/>
          </a:ln>
          <a:effectLst/>
        </p:spPr>
      </p:pic>
      <p:pic>
        <p:nvPicPr>
          <p:cNvPr id="6" name="Picture 2">
            <a:extLst>
              <a:ext uri="{FF2B5EF4-FFF2-40B4-BE49-F238E27FC236}">
                <a16:creationId xmlns:a16="http://schemas.microsoft.com/office/drawing/2014/main" id="{438D2285-55A5-4C7B-FD70-C24CF4CA166F}"/>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622615" y="7835813"/>
            <a:ext cx="461877" cy="2983780"/>
          </a:xfrm>
          <a:prstGeom prst="roundRect">
            <a:avLst>
              <a:gd name="adj" fmla="val 50000"/>
            </a:avLst>
          </a:prstGeom>
          <a:solidFill>
            <a:srgbClr val="FFFFFF">
              <a:shade val="85000"/>
            </a:srgbClr>
          </a:solidFill>
          <a:ln>
            <a:noFill/>
          </a:ln>
          <a:effectLst/>
        </p:spPr>
      </p:pic>
      <p:pic>
        <p:nvPicPr>
          <p:cNvPr id="7" name="Picture 2">
            <a:extLst>
              <a:ext uri="{FF2B5EF4-FFF2-40B4-BE49-F238E27FC236}">
                <a16:creationId xmlns:a16="http://schemas.microsoft.com/office/drawing/2014/main" id="{093342A1-B4C7-7458-A408-D59D7C91A1A8}"/>
              </a:ext>
            </a:extLst>
          </p:cNvPr>
          <p:cNvPicPr preferRelativeResize="0">
            <a:picLocks noChangeArrowheads="1"/>
          </p:cNvPicPr>
          <p:nvPr/>
        </p:nvPicPr>
        <p:blipFill rotWithShape="1">
          <a:blip r:embed="rId3">
            <a:extLst>
              <a:ext uri="{28A0092B-C50C-407E-A947-70E740481C1C}">
                <a14:useLocalDpi xmlns:a14="http://schemas.microsoft.com/office/drawing/2010/main" val="0"/>
              </a:ext>
            </a:extLst>
          </a:blip>
          <a:srcRect t="67129" b="8383"/>
          <a:stretch/>
        </p:blipFill>
        <p:spPr bwMode="auto">
          <a:xfrm rot="10800000">
            <a:off x="12524867" y="9098552"/>
            <a:ext cx="1637074" cy="461875"/>
          </a:xfrm>
          <a:prstGeom prst="roundRect">
            <a:avLst>
              <a:gd name="adj" fmla="val 50000"/>
            </a:avLst>
          </a:prstGeom>
          <a:solidFill>
            <a:srgbClr val="FFFFFF">
              <a:shade val="85000"/>
            </a:srgbClr>
          </a:solidFill>
          <a:ln>
            <a:noFill/>
          </a:ln>
          <a:effectLst/>
        </p:spPr>
      </p:pic>
      <p:pic>
        <p:nvPicPr>
          <p:cNvPr id="4" name="Picture 3">
            <a:hlinkClick r:id="rId2"/>
            <a:extLst>
              <a:ext uri="{FF2B5EF4-FFF2-40B4-BE49-F238E27FC236}">
                <a16:creationId xmlns:a16="http://schemas.microsoft.com/office/drawing/2014/main" id="{3611EDA3-D37A-86B4-BAAF-6F351588A6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1262" y="590519"/>
            <a:ext cx="1506996" cy="1955867"/>
          </a:xfrm>
          <a:prstGeom prst="rect">
            <a:avLst/>
          </a:prstGeom>
        </p:spPr>
      </p:pic>
      <p:pic>
        <p:nvPicPr>
          <p:cNvPr id="10" name="Picture 9">
            <a:extLst>
              <a:ext uri="{FF2B5EF4-FFF2-40B4-BE49-F238E27FC236}">
                <a16:creationId xmlns:a16="http://schemas.microsoft.com/office/drawing/2014/main" id="{BDCA563F-3DAE-8A94-BC2A-8C778E549F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14338" y="3288963"/>
            <a:ext cx="5199944" cy="5199944"/>
          </a:xfrm>
          <a:prstGeom prst="rect">
            <a:avLst/>
          </a:prstGeom>
        </p:spPr>
      </p:pic>
    </p:spTree>
    <p:extLst>
      <p:ext uri="{BB962C8B-B14F-4D97-AF65-F5344CB8AC3E}">
        <p14:creationId xmlns:p14="http://schemas.microsoft.com/office/powerpoint/2010/main" val="791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6567F5-89F7-14B6-AFFB-6169140E03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0031DC-BB48-ECD6-9962-400536224E97}"/>
              </a:ext>
            </a:extLst>
          </p:cNvPr>
          <p:cNvSpPr>
            <a:spLocks noGrp="1"/>
          </p:cNvSpPr>
          <p:nvPr>
            <p:ph type="title"/>
          </p:nvPr>
        </p:nvSpPr>
        <p:spPr/>
        <p:txBody>
          <a:bodyPr>
            <a:normAutofit/>
          </a:bodyPr>
          <a:lstStyle/>
          <a:p>
            <a:r>
              <a:rPr lang="en-IN" dirty="0"/>
              <a:t>Risk, Compliance and Applications</a:t>
            </a:r>
          </a:p>
        </p:txBody>
      </p:sp>
      <p:sp>
        <p:nvSpPr>
          <p:cNvPr id="3" name="Content Placeholder 2">
            <a:extLst>
              <a:ext uri="{FF2B5EF4-FFF2-40B4-BE49-F238E27FC236}">
                <a16:creationId xmlns:a16="http://schemas.microsoft.com/office/drawing/2014/main" id="{491CB4FE-2B4C-ADD8-B640-7C8A7F58E9E6}"/>
              </a:ext>
            </a:extLst>
          </p:cNvPr>
          <p:cNvSpPr>
            <a:spLocks noGrp="1"/>
          </p:cNvSpPr>
          <p:nvPr>
            <p:ph idx="1"/>
          </p:nvPr>
        </p:nvSpPr>
        <p:spPr>
          <a:xfrm>
            <a:off x="2036904" y="3312694"/>
            <a:ext cx="6768165" cy="4074696"/>
          </a:xfrm>
        </p:spPr>
        <p:txBody>
          <a:bodyPr>
            <a:normAutofit fontScale="92500"/>
          </a:bodyPr>
          <a:lstStyle/>
          <a:p>
            <a:pPr marL="0" indent="0" algn="r">
              <a:buNone/>
            </a:pPr>
            <a:r>
              <a:rPr lang="en-IN" sz="2800" dirty="0"/>
              <a:t>At work, having had interest and experience in python and java, I had to be flexible enough to switch to use a low-code application platform like PowerApps. PowerApps was used in a project for certain business process for ease of integration. However, it also allowed me to think beyond the code and focus more on the usability of a product. The following examples have changed names and tentative designs because of the proprietary nature of the projects. </a:t>
            </a:r>
          </a:p>
        </p:txBody>
      </p:sp>
      <p:pic>
        <p:nvPicPr>
          <p:cNvPr id="4" name="Picture 2">
            <a:extLst>
              <a:ext uri="{FF2B5EF4-FFF2-40B4-BE49-F238E27FC236}">
                <a16:creationId xmlns:a16="http://schemas.microsoft.com/office/drawing/2014/main" id="{07204EC4-F420-2F27-B23A-DB2020B4BFDD}"/>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573459" y="7663937"/>
            <a:ext cx="461875" cy="2983780"/>
          </a:xfrm>
          <a:prstGeom prst="roundRect">
            <a:avLst>
              <a:gd name="adj" fmla="val 50000"/>
            </a:avLst>
          </a:prstGeom>
          <a:solidFill>
            <a:srgbClr val="FFFFFF">
              <a:shade val="85000"/>
            </a:srgbClr>
          </a:solidFill>
          <a:ln>
            <a:noFill/>
          </a:ln>
          <a:effectLst/>
        </p:spPr>
      </p:pic>
      <p:pic>
        <p:nvPicPr>
          <p:cNvPr id="5" name="Picture 2">
            <a:extLst>
              <a:ext uri="{FF2B5EF4-FFF2-40B4-BE49-F238E27FC236}">
                <a16:creationId xmlns:a16="http://schemas.microsoft.com/office/drawing/2014/main" id="{2984E49C-6F4A-297B-E67B-31B6F6EED635}"/>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514725" y="7655767"/>
            <a:ext cx="461877" cy="2983780"/>
          </a:xfrm>
          <a:prstGeom prst="roundRect">
            <a:avLst>
              <a:gd name="adj" fmla="val 50000"/>
            </a:avLst>
          </a:prstGeom>
          <a:solidFill>
            <a:srgbClr val="FFFFFF">
              <a:shade val="85000"/>
            </a:srgbClr>
          </a:solidFill>
          <a:ln>
            <a:noFill/>
          </a:ln>
          <a:effectLst/>
        </p:spPr>
      </p:pic>
      <p:pic>
        <p:nvPicPr>
          <p:cNvPr id="6" name="Picture 2">
            <a:extLst>
              <a:ext uri="{FF2B5EF4-FFF2-40B4-BE49-F238E27FC236}">
                <a16:creationId xmlns:a16="http://schemas.microsoft.com/office/drawing/2014/main" id="{040644ED-6657-A6DE-E726-4A23E21851CF}"/>
              </a:ext>
            </a:extLst>
          </p:cNvPr>
          <p:cNvPicPr preferRelativeResize="0">
            <a:picLocks noChangeArrowheads="1"/>
          </p:cNvPicPr>
          <p:nvPr/>
        </p:nvPicPr>
        <p:blipFill rotWithShape="1">
          <a:blip r:embed="rId2">
            <a:extLst>
              <a:ext uri="{28A0092B-C50C-407E-A947-70E740481C1C}">
                <a14:useLocalDpi xmlns:a14="http://schemas.microsoft.com/office/drawing/2010/main" val="0"/>
              </a:ext>
            </a:extLst>
          </a:blip>
          <a:srcRect t="67129" b="8383"/>
          <a:stretch/>
        </p:blipFill>
        <p:spPr bwMode="auto">
          <a:xfrm rot="10800000">
            <a:off x="12416977" y="8918506"/>
            <a:ext cx="1637074" cy="461875"/>
          </a:xfrm>
          <a:prstGeom prst="roundRect">
            <a:avLst>
              <a:gd name="adj" fmla="val 50000"/>
            </a:avLst>
          </a:prstGeom>
          <a:solidFill>
            <a:srgbClr val="FFFFFF">
              <a:shade val="85000"/>
            </a:srgbClr>
          </a:solidFill>
          <a:ln>
            <a:noFill/>
          </a:ln>
          <a:effectLst/>
        </p:spPr>
      </p:pic>
      <p:pic>
        <p:nvPicPr>
          <p:cNvPr id="2050" name="Picture 2" descr="Microsoft PowerApps | Tangentia">
            <a:extLst>
              <a:ext uri="{FF2B5EF4-FFF2-40B4-BE49-F238E27FC236}">
                <a16:creationId xmlns:a16="http://schemas.microsoft.com/office/drawing/2014/main" id="{B9FF976B-5CB1-DFE8-C51B-E81A1E89FC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04396" y="5884465"/>
            <a:ext cx="6267780" cy="236416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ython">
            <a:extLst>
              <a:ext uri="{FF2B5EF4-FFF2-40B4-BE49-F238E27FC236}">
                <a16:creationId xmlns:a16="http://schemas.microsoft.com/office/drawing/2014/main" id="{F836F106-424E-A151-5415-3ADD3EBA42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12805" y="2370693"/>
            <a:ext cx="5645416" cy="3175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4106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966B86-1177-D288-4383-1B20F4A5137C}"/>
            </a:ext>
          </a:extLst>
        </p:cNvPr>
        <p:cNvGrpSpPr/>
        <p:nvPr/>
      </p:nvGrpSpPr>
      <p:grpSpPr>
        <a:xfrm>
          <a:off x="0" y="0"/>
          <a:ext cx="0" cy="0"/>
          <a:chOff x="0" y="0"/>
          <a:chExt cx="0" cy="0"/>
        </a:xfrm>
      </p:grpSpPr>
      <p:pic>
        <p:nvPicPr>
          <p:cNvPr id="12" name="Picture 11">
            <a:extLst>
              <a:ext uri="{FF2B5EF4-FFF2-40B4-BE49-F238E27FC236}">
                <a16:creationId xmlns:a16="http://schemas.microsoft.com/office/drawing/2014/main" id="{A8582BE1-208B-7CDF-670A-DA8AC0E80D0C}"/>
              </a:ext>
            </a:extLst>
          </p:cNvPr>
          <p:cNvPicPr>
            <a:picLocks noChangeAspect="1"/>
          </p:cNvPicPr>
          <p:nvPr/>
        </p:nvPicPr>
        <p:blipFill>
          <a:blip r:embed="rId2"/>
          <a:stretch>
            <a:fillRect/>
          </a:stretch>
        </p:blipFill>
        <p:spPr>
          <a:xfrm>
            <a:off x="9840239" y="2596383"/>
            <a:ext cx="7002315" cy="2684721"/>
          </a:xfrm>
          <a:prstGeom prst="rect">
            <a:avLst/>
          </a:prstGeom>
        </p:spPr>
      </p:pic>
      <p:sp>
        <p:nvSpPr>
          <p:cNvPr id="2" name="Title 1">
            <a:extLst>
              <a:ext uri="{FF2B5EF4-FFF2-40B4-BE49-F238E27FC236}">
                <a16:creationId xmlns:a16="http://schemas.microsoft.com/office/drawing/2014/main" id="{79C47074-EDE5-FFF2-A79C-C7A6066284FF}"/>
              </a:ext>
            </a:extLst>
          </p:cNvPr>
          <p:cNvSpPr>
            <a:spLocks noGrp="1"/>
          </p:cNvSpPr>
          <p:nvPr>
            <p:ph type="title"/>
          </p:nvPr>
        </p:nvSpPr>
        <p:spPr>
          <a:xfrm>
            <a:off x="873812" y="527404"/>
            <a:ext cx="15188744" cy="1914702"/>
          </a:xfrm>
        </p:spPr>
        <p:txBody>
          <a:bodyPr>
            <a:normAutofit/>
          </a:bodyPr>
          <a:lstStyle/>
          <a:p>
            <a:r>
              <a:rPr lang="en-IN" dirty="0"/>
              <a:t>Python Automations</a:t>
            </a:r>
          </a:p>
        </p:txBody>
      </p:sp>
      <p:sp>
        <p:nvSpPr>
          <p:cNvPr id="3" name="Content Placeholder 2">
            <a:extLst>
              <a:ext uri="{FF2B5EF4-FFF2-40B4-BE49-F238E27FC236}">
                <a16:creationId xmlns:a16="http://schemas.microsoft.com/office/drawing/2014/main" id="{7292DE85-2B11-E8D6-E86E-E7FDF83DAB7E}"/>
              </a:ext>
            </a:extLst>
          </p:cNvPr>
          <p:cNvSpPr>
            <a:spLocks noGrp="1"/>
          </p:cNvSpPr>
          <p:nvPr>
            <p:ph idx="1"/>
          </p:nvPr>
        </p:nvSpPr>
        <p:spPr>
          <a:xfrm>
            <a:off x="767584" y="2607762"/>
            <a:ext cx="8438694" cy="5551221"/>
          </a:xfrm>
        </p:spPr>
        <p:txBody>
          <a:bodyPr>
            <a:normAutofit/>
          </a:bodyPr>
          <a:lstStyle/>
          <a:p>
            <a:pPr marL="0" indent="0">
              <a:buNone/>
            </a:pPr>
            <a:r>
              <a:rPr lang="en-IN" sz="2800" dirty="0"/>
              <a:t>My first tech design at work – that too interestingly without my knowledge – came as a drive to make an arduous data checking project a bit more interesting and easier. Tasked with doing the same data checks everyday, partly manual and some parts automated, I wanted to lessen the work for myself. I created several applications which made the process as easy as a ‘drag and drop’. I used python to create dynamic applications – designed in such a way to suit the different timings of arrival of the files excel for outputs and use the already created user interface of Windows Explorer – to sort the files automatically. The ease of use and accessibility of these applications were the spark of the design bug. An example of one such application is given on the right.</a:t>
            </a:r>
          </a:p>
        </p:txBody>
      </p:sp>
      <p:pic>
        <p:nvPicPr>
          <p:cNvPr id="4" name="Picture 2">
            <a:extLst>
              <a:ext uri="{FF2B5EF4-FFF2-40B4-BE49-F238E27FC236}">
                <a16:creationId xmlns:a16="http://schemas.microsoft.com/office/drawing/2014/main" id="{1A064E01-D57F-F34B-7BC5-64C37AFEDEEA}"/>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573459" y="7663937"/>
            <a:ext cx="461875" cy="2983780"/>
          </a:xfrm>
          <a:prstGeom prst="roundRect">
            <a:avLst>
              <a:gd name="adj" fmla="val 50000"/>
            </a:avLst>
          </a:prstGeom>
          <a:solidFill>
            <a:srgbClr val="FFFFFF">
              <a:shade val="85000"/>
            </a:srgbClr>
          </a:solidFill>
          <a:ln>
            <a:noFill/>
          </a:ln>
          <a:effectLst/>
        </p:spPr>
      </p:pic>
      <p:pic>
        <p:nvPicPr>
          <p:cNvPr id="5" name="Picture 2">
            <a:extLst>
              <a:ext uri="{FF2B5EF4-FFF2-40B4-BE49-F238E27FC236}">
                <a16:creationId xmlns:a16="http://schemas.microsoft.com/office/drawing/2014/main" id="{F0ED7FB5-9070-8262-9DDC-FD677B48FAD9}"/>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514725" y="7655767"/>
            <a:ext cx="461877" cy="2983780"/>
          </a:xfrm>
          <a:prstGeom prst="roundRect">
            <a:avLst>
              <a:gd name="adj" fmla="val 50000"/>
            </a:avLst>
          </a:prstGeom>
          <a:solidFill>
            <a:srgbClr val="FFFFFF">
              <a:shade val="85000"/>
            </a:srgbClr>
          </a:solidFill>
          <a:ln>
            <a:noFill/>
          </a:ln>
          <a:effectLst/>
        </p:spPr>
      </p:pic>
      <p:pic>
        <p:nvPicPr>
          <p:cNvPr id="6" name="Picture 2">
            <a:extLst>
              <a:ext uri="{FF2B5EF4-FFF2-40B4-BE49-F238E27FC236}">
                <a16:creationId xmlns:a16="http://schemas.microsoft.com/office/drawing/2014/main" id="{E2D064FC-D77D-3007-F127-5C58D2A6753A}"/>
              </a:ext>
            </a:extLst>
          </p:cNvPr>
          <p:cNvPicPr preferRelativeResize="0">
            <a:picLocks noChangeArrowheads="1"/>
          </p:cNvPicPr>
          <p:nvPr/>
        </p:nvPicPr>
        <p:blipFill rotWithShape="1">
          <a:blip r:embed="rId3">
            <a:extLst>
              <a:ext uri="{28A0092B-C50C-407E-A947-70E740481C1C}">
                <a14:useLocalDpi xmlns:a14="http://schemas.microsoft.com/office/drawing/2010/main" val="0"/>
              </a:ext>
            </a:extLst>
          </a:blip>
          <a:srcRect t="67129" b="8383"/>
          <a:stretch/>
        </p:blipFill>
        <p:spPr bwMode="auto">
          <a:xfrm rot="10800000">
            <a:off x="12416977" y="8918506"/>
            <a:ext cx="1637074" cy="461875"/>
          </a:xfrm>
          <a:prstGeom prst="roundRect">
            <a:avLst>
              <a:gd name="adj" fmla="val 50000"/>
            </a:avLst>
          </a:prstGeom>
          <a:solidFill>
            <a:srgbClr val="FFFFFF">
              <a:shade val="85000"/>
            </a:srgbClr>
          </a:solidFill>
          <a:ln>
            <a:noFill/>
          </a:ln>
          <a:effectLst/>
        </p:spPr>
      </p:pic>
      <p:pic>
        <p:nvPicPr>
          <p:cNvPr id="10" name="Picture 9">
            <a:extLst>
              <a:ext uri="{FF2B5EF4-FFF2-40B4-BE49-F238E27FC236}">
                <a16:creationId xmlns:a16="http://schemas.microsoft.com/office/drawing/2014/main" id="{54234771-523C-6F4E-F942-03E5E3FC0936}"/>
              </a:ext>
            </a:extLst>
          </p:cNvPr>
          <p:cNvPicPr>
            <a:picLocks noChangeAspect="1"/>
          </p:cNvPicPr>
          <p:nvPr/>
        </p:nvPicPr>
        <p:blipFill>
          <a:blip r:embed="rId4"/>
          <a:stretch>
            <a:fillRect/>
          </a:stretch>
        </p:blipFill>
        <p:spPr>
          <a:xfrm>
            <a:off x="12768723" y="2315015"/>
            <a:ext cx="933580" cy="1219370"/>
          </a:xfrm>
          <a:prstGeom prst="rect">
            <a:avLst/>
          </a:prstGeom>
        </p:spPr>
      </p:pic>
      <p:sp>
        <p:nvSpPr>
          <p:cNvPr id="17" name="TextBox 16">
            <a:extLst>
              <a:ext uri="{FF2B5EF4-FFF2-40B4-BE49-F238E27FC236}">
                <a16:creationId xmlns:a16="http://schemas.microsoft.com/office/drawing/2014/main" id="{2660E7F8-11F2-5310-FB59-882946A64CD9}"/>
              </a:ext>
            </a:extLst>
          </p:cNvPr>
          <p:cNvSpPr txBox="1"/>
          <p:nvPr/>
        </p:nvSpPr>
        <p:spPr>
          <a:xfrm>
            <a:off x="14054051" y="5634661"/>
            <a:ext cx="3244061" cy="2862322"/>
          </a:xfrm>
          <a:prstGeom prst="rect">
            <a:avLst/>
          </a:prstGeom>
          <a:noFill/>
        </p:spPr>
        <p:txBody>
          <a:bodyPr wrap="square" rtlCol="0">
            <a:spAutoFit/>
          </a:bodyPr>
          <a:lstStyle/>
          <a:p>
            <a:r>
              <a:rPr lang="en-IN" sz="2000" dirty="0"/>
              <a:t>After entering this folder structure right from the desktop, the files need to be copied into the “Live Folder”. After the checks are done and stats created, the output is sorted into the “Outputs” folder, and the files are archived.</a:t>
            </a:r>
          </a:p>
        </p:txBody>
      </p:sp>
      <p:pic>
        <p:nvPicPr>
          <p:cNvPr id="19" name="Picture 18">
            <a:extLst>
              <a:ext uri="{FF2B5EF4-FFF2-40B4-BE49-F238E27FC236}">
                <a16:creationId xmlns:a16="http://schemas.microsoft.com/office/drawing/2014/main" id="{5DF66E93-00EB-223F-E4D0-E24382A720F6}"/>
              </a:ext>
            </a:extLst>
          </p:cNvPr>
          <p:cNvPicPr>
            <a:picLocks noChangeAspect="1"/>
          </p:cNvPicPr>
          <p:nvPr/>
        </p:nvPicPr>
        <p:blipFill>
          <a:blip r:embed="rId5"/>
          <a:stretch>
            <a:fillRect/>
          </a:stretch>
        </p:blipFill>
        <p:spPr>
          <a:xfrm>
            <a:off x="9840239" y="5879623"/>
            <a:ext cx="3939421" cy="1496980"/>
          </a:xfrm>
          <a:prstGeom prst="rect">
            <a:avLst/>
          </a:prstGeom>
        </p:spPr>
      </p:pic>
    </p:spTree>
    <p:extLst>
      <p:ext uri="{BB962C8B-B14F-4D97-AF65-F5344CB8AC3E}">
        <p14:creationId xmlns:p14="http://schemas.microsoft.com/office/powerpoint/2010/main" val="987866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9B1979-7929-05E7-D8A9-83FD17A31B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33DFAA-3F01-25CB-8A2C-6338DECDCF46}"/>
              </a:ext>
            </a:extLst>
          </p:cNvPr>
          <p:cNvSpPr>
            <a:spLocks noGrp="1"/>
          </p:cNvSpPr>
          <p:nvPr>
            <p:ph type="title"/>
          </p:nvPr>
        </p:nvSpPr>
        <p:spPr>
          <a:xfrm>
            <a:off x="721412" y="527404"/>
            <a:ext cx="15188744" cy="1914702"/>
          </a:xfrm>
        </p:spPr>
        <p:txBody>
          <a:bodyPr>
            <a:normAutofit/>
          </a:bodyPr>
          <a:lstStyle/>
          <a:p>
            <a:r>
              <a:rPr lang="en-IN" dirty="0"/>
              <a:t>Speak</a:t>
            </a:r>
          </a:p>
        </p:txBody>
      </p:sp>
      <p:sp>
        <p:nvSpPr>
          <p:cNvPr id="3" name="Content Placeholder 2">
            <a:extLst>
              <a:ext uri="{FF2B5EF4-FFF2-40B4-BE49-F238E27FC236}">
                <a16:creationId xmlns:a16="http://schemas.microsoft.com/office/drawing/2014/main" id="{86C7A8E2-0A29-7176-FD50-31EA0C256910}"/>
              </a:ext>
            </a:extLst>
          </p:cNvPr>
          <p:cNvSpPr>
            <a:spLocks noGrp="1"/>
          </p:cNvSpPr>
          <p:nvPr>
            <p:ph idx="1"/>
          </p:nvPr>
        </p:nvSpPr>
        <p:spPr>
          <a:xfrm>
            <a:off x="660921" y="2703634"/>
            <a:ext cx="5899916" cy="5500565"/>
          </a:xfrm>
        </p:spPr>
        <p:txBody>
          <a:bodyPr>
            <a:normAutofit/>
          </a:bodyPr>
          <a:lstStyle/>
          <a:p>
            <a:pPr marL="0" indent="0">
              <a:buNone/>
            </a:pPr>
            <a:r>
              <a:rPr lang="en-IN" sz="2400" dirty="0"/>
              <a:t>My first </a:t>
            </a:r>
            <a:r>
              <a:rPr lang="en-IN" sz="2400" dirty="0" err="1"/>
              <a:t>PowerApp</a:t>
            </a:r>
            <a:r>
              <a:rPr lang="en-IN" sz="2400" dirty="0"/>
              <a:t> sought to bridge the gap between leadership and Subject Matter Experts (SMEs) in a Compliance setting. Project Zenith was a compliance monitoring tool which created dashboards in </a:t>
            </a:r>
            <a:r>
              <a:rPr lang="en-IN" sz="2400" dirty="0" err="1"/>
              <a:t>PowerBi</a:t>
            </a:r>
            <a:r>
              <a:rPr lang="en-IN" sz="2400" dirty="0"/>
              <a:t> – my job was to create a way for SMEs to provide comments about some of the metrics shown on the dashboard. This required seamless integration between the dashboard and the app. The app needed to recognise the user and show only the information which they had access to. This app now also hosts notes for the leadership – with further security features. A visualisation of the app is given on the right.</a:t>
            </a:r>
          </a:p>
        </p:txBody>
      </p:sp>
      <p:pic>
        <p:nvPicPr>
          <p:cNvPr id="4" name="Picture 2">
            <a:extLst>
              <a:ext uri="{FF2B5EF4-FFF2-40B4-BE49-F238E27FC236}">
                <a16:creationId xmlns:a16="http://schemas.microsoft.com/office/drawing/2014/main" id="{0510E814-5E06-0E17-BFEF-DFCB28915A23}"/>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0573459" y="7663937"/>
            <a:ext cx="461875" cy="2983780"/>
          </a:xfrm>
          <a:prstGeom prst="roundRect">
            <a:avLst>
              <a:gd name="adj" fmla="val 50000"/>
            </a:avLst>
          </a:prstGeom>
          <a:solidFill>
            <a:srgbClr val="FFFFFF">
              <a:shade val="85000"/>
            </a:srgbClr>
          </a:solidFill>
          <a:ln>
            <a:noFill/>
          </a:ln>
          <a:effectLst/>
        </p:spPr>
      </p:pic>
      <p:pic>
        <p:nvPicPr>
          <p:cNvPr id="5" name="Picture 2">
            <a:extLst>
              <a:ext uri="{FF2B5EF4-FFF2-40B4-BE49-F238E27FC236}">
                <a16:creationId xmlns:a16="http://schemas.microsoft.com/office/drawing/2014/main" id="{EAB86377-77D8-9288-4425-003DF481FB77}"/>
              </a:ext>
            </a:extLst>
          </p:cNvPr>
          <p:cNvPicPr>
            <a:picLocks noChangeAspect="1" noChangeArrowheads="1"/>
          </p:cNvPicPr>
          <p:nvPr/>
        </p:nvPicPr>
        <p:blipFill>
          <a:blip r:embed="rId2">
            <a:duotone>
              <a:schemeClr val="accent3">
                <a:shade val="45000"/>
                <a:satMod val="135000"/>
              </a:schemeClr>
              <a:prstClr val="white"/>
            </a:duotone>
            <a:extLst>
              <a:ext uri="{28A0092B-C50C-407E-A947-70E740481C1C}">
                <a14:useLocalDpi xmlns:a14="http://schemas.microsoft.com/office/drawing/2010/main" val="0"/>
              </a:ext>
            </a:extLst>
          </a:blip>
          <a:srcRect t="8383" b="8383"/>
          <a:stretch/>
        </p:blipFill>
        <p:spPr bwMode="auto">
          <a:xfrm rot="5400000">
            <a:off x="15514725" y="7655767"/>
            <a:ext cx="461877" cy="2983780"/>
          </a:xfrm>
          <a:prstGeom prst="roundRect">
            <a:avLst>
              <a:gd name="adj" fmla="val 50000"/>
            </a:avLst>
          </a:prstGeom>
          <a:solidFill>
            <a:srgbClr val="FFFFFF">
              <a:shade val="85000"/>
            </a:srgbClr>
          </a:solidFill>
          <a:ln>
            <a:noFill/>
          </a:ln>
          <a:effectLst/>
        </p:spPr>
      </p:pic>
      <p:pic>
        <p:nvPicPr>
          <p:cNvPr id="6" name="Picture 2">
            <a:extLst>
              <a:ext uri="{FF2B5EF4-FFF2-40B4-BE49-F238E27FC236}">
                <a16:creationId xmlns:a16="http://schemas.microsoft.com/office/drawing/2014/main" id="{BC8FC991-9E2F-D3A5-5F58-BBCB952BB727}"/>
              </a:ext>
            </a:extLst>
          </p:cNvPr>
          <p:cNvPicPr preferRelativeResize="0">
            <a:picLocks noChangeArrowheads="1"/>
          </p:cNvPicPr>
          <p:nvPr/>
        </p:nvPicPr>
        <p:blipFill rotWithShape="1">
          <a:blip r:embed="rId2">
            <a:extLst>
              <a:ext uri="{28A0092B-C50C-407E-A947-70E740481C1C}">
                <a14:useLocalDpi xmlns:a14="http://schemas.microsoft.com/office/drawing/2010/main" val="0"/>
              </a:ext>
            </a:extLst>
          </a:blip>
          <a:srcRect t="67129" b="8383"/>
          <a:stretch/>
        </p:blipFill>
        <p:spPr bwMode="auto">
          <a:xfrm rot="10800000">
            <a:off x="12416977" y="8918506"/>
            <a:ext cx="1637074" cy="461875"/>
          </a:xfrm>
          <a:prstGeom prst="roundRect">
            <a:avLst>
              <a:gd name="adj" fmla="val 50000"/>
            </a:avLst>
          </a:prstGeom>
          <a:solidFill>
            <a:srgbClr val="FFFFFF">
              <a:shade val="85000"/>
            </a:srgbClr>
          </a:solidFill>
          <a:ln>
            <a:noFill/>
          </a:ln>
          <a:effectLst/>
        </p:spPr>
      </p:pic>
      <p:sp>
        <p:nvSpPr>
          <p:cNvPr id="7" name="Rectangle: Rounded Corners 6">
            <a:extLst>
              <a:ext uri="{FF2B5EF4-FFF2-40B4-BE49-F238E27FC236}">
                <a16:creationId xmlns:a16="http://schemas.microsoft.com/office/drawing/2014/main" id="{9A738577-5A24-A4BC-63A0-2A936E6067AD}"/>
              </a:ext>
            </a:extLst>
          </p:cNvPr>
          <p:cNvSpPr/>
          <p:nvPr/>
        </p:nvSpPr>
        <p:spPr>
          <a:xfrm>
            <a:off x="6852607" y="2195788"/>
            <a:ext cx="10384947" cy="5500566"/>
          </a:xfrm>
          <a:prstGeom prst="roundRect">
            <a:avLst>
              <a:gd name="adj" fmla="val 6940"/>
            </a:avLst>
          </a:prstGeom>
          <a:solidFill>
            <a:srgbClr val="F6FAF4"/>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7DCE96D5-CA6D-B393-FBCB-A97DDA074C5D}"/>
              </a:ext>
            </a:extLst>
          </p:cNvPr>
          <p:cNvSpPr/>
          <p:nvPr/>
        </p:nvSpPr>
        <p:spPr>
          <a:xfrm>
            <a:off x="7081579" y="3541971"/>
            <a:ext cx="2983780" cy="3802946"/>
          </a:xfrm>
          <a:prstGeom prst="roundRect">
            <a:avLst>
              <a:gd name="adj" fmla="val 6940"/>
            </a:avLst>
          </a:prstGeom>
          <a:solidFill>
            <a:schemeClr val="accent6">
              <a:lumMod val="20000"/>
              <a:lumOff val="8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Top Corners Rounded 8">
            <a:extLst>
              <a:ext uri="{FF2B5EF4-FFF2-40B4-BE49-F238E27FC236}">
                <a16:creationId xmlns:a16="http://schemas.microsoft.com/office/drawing/2014/main" id="{F63F1F13-F50A-67B6-DA3A-CF7EAD13CCD8}"/>
              </a:ext>
            </a:extLst>
          </p:cNvPr>
          <p:cNvSpPr/>
          <p:nvPr/>
        </p:nvSpPr>
        <p:spPr>
          <a:xfrm rot="10800000">
            <a:off x="6852607" y="2195788"/>
            <a:ext cx="10384947" cy="612078"/>
          </a:xfrm>
          <a:prstGeom prst="round2SameRect">
            <a:avLst>
              <a:gd name="adj1" fmla="val 0"/>
              <a:gd name="adj2" fmla="val 50000"/>
            </a:avLst>
          </a:prstGeom>
          <a:ln>
            <a:solidFill>
              <a:schemeClr val="tx1"/>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232C5566-9036-2B3F-81AF-801BB67CF7EF}"/>
              </a:ext>
            </a:extLst>
          </p:cNvPr>
          <p:cNvSpPr/>
          <p:nvPr/>
        </p:nvSpPr>
        <p:spPr>
          <a:xfrm>
            <a:off x="7098934" y="2980785"/>
            <a:ext cx="1447239" cy="456907"/>
          </a:xfrm>
          <a:prstGeom prst="roundRect">
            <a:avLst>
              <a:gd name="adj" fmla="val 17367"/>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6">
                    <a:lumMod val="50000"/>
                  </a:schemeClr>
                </a:solidFill>
              </a:rPr>
              <a:t>Add</a:t>
            </a:r>
          </a:p>
        </p:txBody>
      </p:sp>
      <p:sp>
        <p:nvSpPr>
          <p:cNvPr id="13" name="Rectangle: Rounded Corners 12">
            <a:extLst>
              <a:ext uri="{FF2B5EF4-FFF2-40B4-BE49-F238E27FC236}">
                <a16:creationId xmlns:a16="http://schemas.microsoft.com/office/drawing/2014/main" id="{705D8780-05FB-A97A-4258-8837C89A0CF2}"/>
              </a:ext>
            </a:extLst>
          </p:cNvPr>
          <p:cNvSpPr/>
          <p:nvPr/>
        </p:nvSpPr>
        <p:spPr>
          <a:xfrm>
            <a:off x="8590824" y="2980786"/>
            <a:ext cx="1447239" cy="456906"/>
          </a:xfrm>
          <a:prstGeom prst="roundRect">
            <a:avLst>
              <a:gd name="adj" fmla="val 14395"/>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6">
                    <a:lumMod val="50000"/>
                  </a:schemeClr>
                </a:solidFill>
              </a:rPr>
              <a:t>Edit</a:t>
            </a:r>
          </a:p>
        </p:txBody>
      </p:sp>
      <p:sp>
        <p:nvSpPr>
          <p:cNvPr id="14" name="Rectangle: Rounded Corners 13">
            <a:extLst>
              <a:ext uri="{FF2B5EF4-FFF2-40B4-BE49-F238E27FC236}">
                <a16:creationId xmlns:a16="http://schemas.microsoft.com/office/drawing/2014/main" id="{08E96B0E-2F9B-43EA-6577-E90501CA6D88}"/>
              </a:ext>
            </a:extLst>
          </p:cNvPr>
          <p:cNvSpPr/>
          <p:nvPr/>
        </p:nvSpPr>
        <p:spPr>
          <a:xfrm>
            <a:off x="7225101" y="3765184"/>
            <a:ext cx="2675505" cy="334069"/>
          </a:xfrm>
          <a:prstGeom prst="roundRect">
            <a:avLst>
              <a:gd name="adj" fmla="val 14395"/>
            </a:avLst>
          </a:prstGeom>
          <a:solidFill>
            <a:schemeClr val="accent3">
              <a:lumMod val="20000"/>
              <a:lumOff val="80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15" name="Rectangle: Rounded Corners 14">
            <a:extLst>
              <a:ext uri="{FF2B5EF4-FFF2-40B4-BE49-F238E27FC236}">
                <a16:creationId xmlns:a16="http://schemas.microsoft.com/office/drawing/2014/main" id="{EC5BF2DB-AC0F-AC87-56E2-5AD60AA7A445}"/>
              </a:ext>
            </a:extLst>
          </p:cNvPr>
          <p:cNvSpPr/>
          <p:nvPr/>
        </p:nvSpPr>
        <p:spPr>
          <a:xfrm>
            <a:off x="7225100" y="4222582"/>
            <a:ext cx="2675505" cy="334069"/>
          </a:xfrm>
          <a:prstGeom prst="roundRect">
            <a:avLst>
              <a:gd name="adj" fmla="val 14395"/>
            </a:avLst>
          </a:prstGeom>
          <a:solidFill>
            <a:schemeClr val="accent3">
              <a:lumMod val="20000"/>
              <a:lumOff val="80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16" name="Rectangle: Rounded Corners 15">
            <a:extLst>
              <a:ext uri="{FF2B5EF4-FFF2-40B4-BE49-F238E27FC236}">
                <a16:creationId xmlns:a16="http://schemas.microsoft.com/office/drawing/2014/main" id="{0E9C1D89-A8DE-D8D7-21E0-8223FB7B4A0E}"/>
              </a:ext>
            </a:extLst>
          </p:cNvPr>
          <p:cNvSpPr/>
          <p:nvPr/>
        </p:nvSpPr>
        <p:spPr>
          <a:xfrm>
            <a:off x="7225100" y="4677862"/>
            <a:ext cx="2675505" cy="334069"/>
          </a:xfrm>
          <a:prstGeom prst="roundRect">
            <a:avLst>
              <a:gd name="adj" fmla="val 14395"/>
            </a:avLst>
          </a:prstGeom>
          <a:solidFill>
            <a:schemeClr val="accent3">
              <a:lumMod val="20000"/>
              <a:lumOff val="80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18" name="Rectangle: Rounded Corners 17">
            <a:extLst>
              <a:ext uri="{FF2B5EF4-FFF2-40B4-BE49-F238E27FC236}">
                <a16:creationId xmlns:a16="http://schemas.microsoft.com/office/drawing/2014/main" id="{AB3479FC-C6DE-ACDB-C991-0256B16A6235}"/>
              </a:ext>
            </a:extLst>
          </p:cNvPr>
          <p:cNvSpPr/>
          <p:nvPr/>
        </p:nvSpPr>
        <p:spPr>
          <a:xfrm>
            <a:off x="7225100" y="5135260"/>
            <a:ext cx="2675505" cy="334069"/>
          </a:xfrm>
          <a:prstGeom prst="roundRect">
            <a:avLst>
              <a:gd name="adj" fmla="val 14395"/>
            </a:avLst>
          </a:prstGeom>
          <a:solidFill>
            <a:schemeClr val="accent3">
              <a:lumMod val="20000"/>
              <a:lumOff val="80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20" name="Rectangle: Rounded Corners 19">
            <a:extLst>
              <a:ext uri="{FF2B5EF4-FFF2-40B4-BE49-F238E27FC236}">
                <a16:creationId xmlns:a16="http://schemas.microsoft.com/office/drawing/2014/main" id="{4E9CC7B7-B068-E7B5-B7AC-002FB04AAA2F}"/>
              </a:ext>
            </a:extLst>
          </p:cNvPr>
          <p:cNvSpPr/>
          <p:nvPr/>
        </p:nvSpPr>
        <p:spPr>
          <a:xfrm>
            <a:off x="7225100" y="5615655"/>
            <a:ext cx="2675505" cy="1063115"/>
          </a:xfrm>
          <a:prstGeom prst="roundRect">
            <a:avLst>
              <a:gd name="adj" fmla="val 14395"/>
            </a:avLst>
          </a:prstGeom>
          <a:solidFill>
            <a:schemeClr val="accent3">
              <a:lumMod val="20000"/>
              <a:lumOff val="80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21" name="Rectangle: Rounded Corners 20">
            <a:extLst>
              <a:ext uri="{FF2B5EF4-FFF2-40B4-BE49-F238E27FC236}">
                <a16:creationId xmlns:a16="http://schemas.microsoft.com/office/drawing/2014/main" id="{FAF56FE2-BFAD-5261-6DFA-806ECB0E1417}"/>
              </a:ext>
            </a:extLst>
          </p:cNvPr>
          <p:cNvSpPr/>
          <p:nvPr/>
        </p:nvSpPr>
        <p:spPr>
          <a:xfrm>
            <a:off x="7225100" y="6856452"/>
            <a:ext cx="2675505" cy="488465"/>
          </a:xfrm>
          <a:prstGeom prst="roundRect">
            <a:avLst>
              <a:gd name="adj" fmla="val 14395"/>
            </a:avLst>
          </a:prstGeom>
          <a:solidFill>
            <a:schemeClr val="accent3">
              <a:lumMod val="20000"/>
              <a:lumOff val="80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22" name="Rectangle: Rounded Corners 21">
            <a:extLst>
              <a:ext uri="{FF2B5EF4-FFF2-40B4-BE49-F238E27FC236}">
                <a16:creationId xmlns:a16="http://schemas.microsoft.com/office/drawing/2014/main" id="{8DAD29CA-D394-B215-C85F-E3EA9B6D9842}"/>
              </a:ext>
            </a:extLst>
          </p:cNvPr>
          <p:cNvSpPr/>
          <p:nvPr/>
        </p:nvSpPr>
        <p:spPr>
          <a:xfrm>
            <a:off x="10408484" y="2943423"/>
            <a:ext cx="6619175" cy="4401494"/>
          </a:xfrm>
          <a:prstGeom prst="roundRect">
            <a:avLst>
              <a:gd name="adj" fmla="val 6940"/>
            </a:avLst>
          </a:prstGeom>
          <a:solidFill>
            <a:schemeClr val="accent6">
              <a:lumMod val="20000"/>
              <a:lumOff val="80000"/>
            </a:schemeClr>
          </a:solidFill>
          <a:ln>
            <a:solidFill>
              <a:schemeClr val="accent6">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Rounded Corners 22">
            <a:extLst>
              <a:ext uri="{FF2B5EF4-FFF2-40B4-BE49-F238E27FC236}">
                <a16:creationId xmlns:a16="http://schemas.microsoft.com/office/drawing/2014/main" id="{E0460EEE-69CF-93CD-9FA1-1221B4F6283F}"/>
              </a:ext>
            </a:extLst>
          </p:cNvPr>
          <p:cNvSpPr/>
          <p:nvPr/>
        </p:nvSpPr>
        <p:spPr>
          <a:xfrm>
            <a:off x="10562621" y="3177087"/>
            <a:ext cx="6279805" cy="1834844"/>
          </a:xfrm>
          <a:prstGeom prst="roundRect">
            <a:avLst>
              <a:gd name="adj" fmla="val 14395"/>
            </a:avLst>
          </a:prstGeom>
          <a:solidFill>
            <a:schemeClr val="accent3">
              <a:lumMod val="20000"/>
              <a:lumOff val="80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24" name="Rectangle: Rounded Corners 23">
            <a:extLst>
              <a:ext uri="{FF2B5EF4-FFF2-40B4-BE49-F238E27FC236}">
                <a16:creationId xmlns:a16="http://schemas.microsoft.com/office/drawing/2014/main" id="{CD9690C4-F6B2-7B23-438E-21039DD0A88D}"/>
              </a:ext>
            </a:extLst>
          </p:cNvPr>
          <p:cNvSpPr/>
          <p:nvPr/>
        </p:nvSpPr>
        <p:spPr>
          <a:xfrm>
            <a:off x="10562620" y="5261002"/>
            <a:ext cx="6279805" cy="1834844"/>
          </a:xfrm>
          <a:prstGeom prst="roundRect">
            <a:avLst>
              <a:gd name="adj" fmla="val 14395"/>
            </a:avLst>
          </a:prstGeom>
          <a:solidFill>
            <a:schemeClr val="accent3">
              <a:lumMod val="20000"/>
              <a:lumOff val="80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25" name="Rectangle: Rounded Corners 24">
            <a:extLst>
              <a:ext uri="{FF2B5EF4-FFF2-40B4-BE49-F238E27FC236}">
                <a16:creationId xmlns:a16="http://schemas.microsoft.com/office/drawing/2014/main" id="{1ABB07AE-DF70-A397-5182-643AFC45A384}"/>
              </a:ext>
            </a:extLst>
          </p:cNvPr>
          <p:cNvSpPr/>
          <p:nvPr/>
        </p:nvSpPr>
        <p:spPr>
          <a:xfrm>
            <a:off x="12045080" y="4590630"/>
            <a:ext cx="4556758" cy="318935"/>
          </a:xfrm>
          <a:prstGeom prst="roundRect">
            <a:avLst>
              <a:gd name="adj" fmla="val 0"/>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27" name="Rectangle: Rounded Corners 26">
            <a:extLst>
              <a:ext uri="{FF2B5EF4-FFF2-40B4-BE49-F238E27FC236}">
                <a16:creationId xmlns:a16="http://schemas.microsoft.com/office/drawing/2014/main" id="{5CA35647-20E4-9256-B0BD-F2C4FD3B1886}"/>
              </a:ext>
            </a:extLst>
          </p:cNvPr>
          <p:cNvSpPr/>
          <p:nvPr/>
        </p:nvSpPr>
        <p:spPr>
          <a:xfrm>
            <a:off x="12045080" y="3318056"/>
            <a:ext cx="1457344" cy="261125"/>
          </a:xfrm>
          <a:prstGeom prst="roundRect">
            <a:avLst>
              <a:gd name="adj" fmla="val 14395"/>
            </a:avLst>
          </a:prstGeom>
          <a:solidFill>
            <a:schemeClr val="tx1">
              <a:lumMod val="65000"/>
              <a:lumOff val="3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SME Comment</a:t>
            </a:r>
          </a:p>
        </p:txBody>
      </p:sp>
      <p:sp>
        <p:nvSpPr>
          <p:cNvPr id="29" name="Rectangle: Rounded Corners 28">
            <a:extLst>
              <a:ext uri="{FF2B5EF4-FFF2-40B4-BE49-F238E27FC236}">
                <a16:creationId xmlns:a16="http://schemas.microsoft.com/office/drawing/2014/main" id="{94632C43-4F29-4855-BF88-175D26FCB84F}"/>
              </a:ext>
            </a:extLst>
          </p:cNvPr>
          <p:cNvSpPr/>
          <p:nvPr/>
        </p:nvSpPr>
        <p:spPr>
          <a:xfrm>
            <a:off x="13610841" y="3318055"/>
            <a:ext cx="1457344" cy="261125"/>
          </a:xfrm>
          <a:prstGeom prst="roundRect">
            <a:avLst>
              <a:gd name="adj" fmla="val 14395"/>
            </a:avLst>
          </a:prstGeom>
          <a:solidFill>
            <a:schemeClr val="tx1">
              <a:lumMod val="65000"/>
              <a:lumOff val="3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CCO Comment</a:t>
            </a:r>
          </a:p>
        </p:txBody>
      </p:sp>
      <p:sp>
        <p:nvSpPr>
          <p:cNvPr id="30" name="Rectangle: Rounded Corners 29">
            <a:extLst>
              <a:ext uri="{FF2B5EF4-FFF2-40B4-BE49-F238E27FC236}">
                <a16:creationId xmlns:a16="http://schemas.microsoft.com/office/drawing/2014/main" id="{E1C01B1A-7C69-125C-974B-E44E11C24011}"/>
              </a:ext>
            </a:extLst>
          </p:cNvPr>
          <p:cNvSpPr/>
          <p:nvPr/>
        </p:nvSpPr>
        <p:spPr>
          <a:xfrm>
            <a:off x="15144494" y="3318055"/>
            <a:ext cx="1457344" cy="261125"/>
          </a:xfrm>
          <a:prstGeom prst="roundRect">
            <a:avLst>
              <a:gd name="adj" fmla="val 14395"/>
            </a:avLst>
          </a:prstGeom>
          <a:solidFill>
            <a:schemeClr val="tx1">
              <a:lumMod val="65000"/>
              <a:lumOff val="3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CCO Notes</a:t>
            </a:r>
          </a:p>
        </p:txBody>
      </p:sp>
      <p:sp>
        <p:nvSpPr>
          <p:cNvPr id="31" name="Rectangle: Rounded Corners 30">
            <a:extLst>
              <a:ext uri="{FF2B5EF4-FFF2-40B4-BE49-F238E27FC236}">
                <a16:creationId xmlns:a16="http://schemas.microsoft.com/office/drawing/2014/main" id="{2541946A-F190-EB52-BD63-1B789D74D409}"/>
              </a:ext>
            </a:extLst>
          </p:cNvPr>
          <p:cNvSpPr/>
          <p:nvPr/>
        </p:nvSpPr>
        <p:spPr>
          <a:xfrm>
            <a:off x="12163746" y="3714736"/>
            <a:ext cx="4438091" cy="875893"/>
          </a:xfrm>
          <a:prstGeom prst="roundRect">
            <a:avLst>
              <a:gd name="adj" fmla="val 0"/>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6">
                    <a:lumMod val="50000"/>
                  </a:schemeClr>
                </a:solidFill>
              </a:rPr>
              <a:t>Comment</a:t>
            </a:r>
          </a:p>
        </p:txBody>
      </p:sp>
      <p:sp>
        <p:nvSpPr>
          <p:cNvPr id="32" name="Rectangle: Rounded Corners 31">
            <a:extLst>
              <a:ext uri="{FF2B5EF4-FFF2-40B4-BE49-F238E27FC236}">
                <a16:creationId xmlns:a16="http://schemas.microsoft.com/office/drawing/2014/main" id="{2FAE2894-86CA-C1E8-B429-37B15ACA27CF}"/>
              </a:ext>
            </a:extLst>
          </p:cNvPr>
          <p:cNvSpPr/>
          <p:nvPr/>
        </p:nvSpPr>
        <p:spPr>
          <a:xfrm>
            <a:off x="10807386" y="3408906"/>
            <a:ext cx="1027799" cy="1425310"/>
          </a:xfrm>
          <a:prstGeom prst="roundRect">
            <a:avLst>
              <a:gd name="adj" fmla="val 8552"/>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accent6">
                    <a:lumMod val="50000"/>
                  </a:schemeClr>
                </a:solidFill>
              </a:rPr>
              <a:t>Metadata</a:t>
            </a:r>
          </a:p>
        </p:txBody>
      </p:sp>
      <p:sp>
        <p:nvSpPr>
          <p:cNvPr id="33" name="Rectangle: Rounded Corners 32">
            <a:extLst>
              <a:ext uri="{FF2B5EF4-FFF2-40B4-BE49-F238E27FC236}">
                <a16:creationId xmlns:a16="http://schemas.microsoft.com/office/drawing/2014/main" id="{B68BAA70-7DFC-8C7E-F43A-438185085BBA}"/>
              </a:ext>
            </a:extLst>
          </p:cNvPr>
          <p:cNvSpPr/>
          <p:nvPr/>
        </p:nvSpPr>
        <p:spPr>
          <a:xfrm>
            <a:off x="12045080" y="6660644"/>
            <a:ext cx="4556758" cy="318935"/>
          </a:xfrm>
          <a:prstGeom prst="roundRect">
            <a:avLst>
              <a:gd name="adj" fmla="val 0"/>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6">
                  <a:lumMod val="50000"/>
                </a:schemeClr>
              </a:solidFill>
            </a:endParaRPr>
          </a:p>
        </p:txBody>
      </p:sp>
      <p:sp>
        <p:nvSpPr>
          <p:cNvPr id="34" name="Rectangle: Rounded Corners 33">
            <a:extLst>
              <a:ext uri="{FF2B5EF4-FFF2-40B4-BE49-F238E27FC236}">
                <a16:creationId xmlns:a16="http://schemas.microsoft.com/office/drawing/2014/main" id="{A981D5D8-79CE-6C38-21DA-3FD7CBFA42CC}"/>
              </a:ext>
            </a:extLst>
          </p:cNvPr>
          <p:cNvSpPr/>
          <p:nvPr/>
        </p:nvSpPr>
        <p:spPr>
          <a:xfrm>
            <a:off x="12045080" y="5388070"/>
            <a:ext cx="1457344" cy="261125"/>
          </a:xfrm>
          <a:prstGeom prst="roundRect">
            <a:avLst>
              <a:gd name="adj" fmla="val 14395"/>
            </a:avLst>
          </a:prstGeom>
          <a:solidFill>
            <a:schemeClr val="tx1">
              <a:lumMod val="65000"/>
              <a:lumOff val="3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SME Comment</a:t>
            </a:r>
          </a:p>
        </p:txBody>
      </p:sp>
      <p:sp>
        <p:nvSpPr>
          <p:cNvPr id="35" name="Rectangle: Rounded Corners 34">
            <a:extLst>
              <a:ext uri="{FF2B5EF4-FFF2-40B4-BE49-F238E27FC236}">
                <a16:creationId xmlns:a16="http://schemas.microsoft.com/office/drawing/2014/main" id="{6379A069-FD58-4078-D05E-77D7DF116550}"/>
              </a:ext>
            </a:extLst>
          </p:cNvPr>
          <p:cNvSpPr/>
          <p:nvPr/>
        </p:nvSpPr>
        <p:spPr>
          <a:xfrm>
            <a:off x="13610841" y="5388069"/>
            <a:ext cx="1457344" cy="261125"/>
          </a:xfrm>
          <a:prstGeom prst="roundRect">
            <a:avLst>
              <a:gd name="adj" fmla="val 14395"/>
            </a:avLst>
          </a:prstGeom>
          <a:solidFill>
            <a:schemeClr val="tx1">
              <a:lumMod val="65000"/>
              <a:lumOff val="3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CCO Comment</a:t>
            </a:r>
          </a:p>
        </p:txBody>
      </p:sp>
      <p:sp>
        <p:nvSpPr>
          <p:cNvPr id="36" name="Rectangle: Rounded Corners 35">
            <a:extLst>
              <a:ext uri="{FF2B5EF4-FFF2-40B4-BE49-F238E27FC236}">
                <a16:creationId xmlns:a16="http://schemas.microsoft.com/office/drawing/2014/main" id="{85C29395-0DDB-B725-BC77-0798801A8BEF}"/>
              </a:ext>
            </a:extLst>
          </p:cNvPr>
          <p:cNvSpPr/>
          <p:nvPr/>
        </p:nvSpPr>
        <p:spPr>
          <a:xfrm>
            <a:off x="15144494" y="5388069"/>
            <a:ext cx="1457344" cy="261125"/>
          </a:xfrm>
          <a:prstGeom prst="roundRect">
            <a:avLst>
              <a:gd name="adj" fmla="val 14395"/>
            </a:avLst>
          </a:prstGeom>
          <a:solidFill>
            <a:schemeClr val="tx1">
              <a:lumMod val="65000"/>
              <a:lumOff val="3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CCO Notes</a:t>
            </a:r>
          </a:p>
        </p:txBody>
      </p:sp>
      <p:sp>
        <p:nvSpPr>
          <p:cNvPr id="37" name="Rectangle: Rounded Corners 36">
            <a:extLst>
              <a:ext uri="{FF2B5EF4-FFF2-40B4-BE49-F238E27FC236}">
                <a16:creationId xmlns:a16="http://schemas.microsoft.com/office/drawing/2014/main" id="{74DFAA03-3EFE-6FCF-3214-ACD26E4EF754}"/>
              </a:ext>
            </a:extLst>
          </p:cNvPr>
          <p:cNvSpPr/>
          <p:nvPr/>
        </p:nvSpPr>
        <p:spPr>
          <a:xfrm>
            <a:off x="12163746" y="5784750"/>
            <a:ext cx="4438091" cy="875893"/>
          </a:xfrm>
          <a:prstGeom prst="roundRect">
            <a:avLst>
              <a:gd name="adj" fmla="val 0"/>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solidFill>
                  <a:schemeClr val="accent6">
                    <a:lumMod val="50000"/>
                  </a:schemeClr>
                </a:solidFill>
              </a:rPr>
              <a:t>Comment</a:t>
            </a:r>
          </a:p>
        </p:txBody>
      </p:sp>
      <p:sp>
        <p:nvSpPr>
          <p:cNvPr id="38" name="Rectangle: Rounded Corners 37">
            <a:extLst>
              <a:ext uri="{FF2B5EF4-FFF2-40B4-BE49-F238E27FC236}">
                <a16:creationId xmlns:a16="http://schemas.microsoft.com/office/drawing/2014/main" id="{26C9CA5A-D320-C9BF-9058-511D0139FB0B}"/>
              </a:ext>
            </a:extLst>
          </p:cNvPr>
          <p:cNvSpPr/>
          <p:nvPr/>
        </p:nvSpPr>
        <p:spPr>
          <a:xfrm>
            <a:off x="10807386" y="5478920"/>
            <a:ext cx="1027799" cy="1425310"/>
          </a:xfrm>
          <a:prstGeom prst="roundRect">
            <a:avLst>
              <a:gd name="adj" fmla="val 8552"/>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accent6">
                    <a:lumMod val="50000"/>
                  </a:schemeClr>
                </a:solidFill>
              </a:rPr>
              <a:t>Metadata</a:t>
            </a:r>
          </a:p>
        </p:txBody>
      </p:sp>
      <p:sp>
        <p:nvSpPr>
          <p:cNvPr id="39" name="Rectangle: Rounded Corners 38">
            <a:extLst>
              <a:ext uri="{FF2B5EF4-FFF2-40B4-BE49-F238E27FC236}">
                <a16:creationId xmlns:a16="http://schemas.microsoft.com/office/drawing/2014/main" id="{3865EA27-68FE-73E6-B8D1-7313E7C41B08}"/>
              </a:ext>
            </a:extLst>
          </p:cNvPr>
          <p:cNvSpPr/>
          <p:nvPr/>
        </p:nvSpPr>
        <p:spPr>
          <a:xfrm>
            <a:off x="15477778" y="2373399"/>
            <a:ext cx="1457344" cy="261125"/>
          </a:xfrm>
          <a:prstGeom prst="roundRect">
            <a:avLst>
              <a:gd name="adj" fmla="val 14395"/>
            </a:avLst>
          </a:prstGeom>
          <a:solidFill>
            <a:schemeClr val="tx1">
              <a:lumMod val="65000"/>
              <a:lumOff val="35000"/>
            </a:schemeClr>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1"/>
                </a:solidFill>
              </a:rPr>
              <a:t>Export</a:t>
            </a:r>
          </a:p>
        </p:txBody>
      </p:sp>
      <p:sp>
        <p:nvSpPr>
          <p:cNvPr id="40" name="Rectangle: Rounded Corners 39">
            <a:extLst>
              <a:ext uri="{FF2B5EF4-FFF2-40B4-BE49-F238E27FC236}">
                <a16:creationId xmlns:a16="http://schemas.microsoft.com/office/drawing/2014/main" id="{0455E0A3-458B-5FD8-5099-84A86CB8CDC1}"/>
              </a:ext>
            </a:extLst>
          </p:cNvPr>
          <p:cNvSpPr/>
          <p:nvPr/>
        </p:nvSpPr>
        <p:spPr>
          <a:xfrm>
            <a:off x="11599866" y="2373399"/>
            <a:ext cx="3604665" cy="261125"/>
          </a:xfrm>
          <a:prstGeom prst="roundRect">
            <a:avLst>
              <a:gd name="adj" fmla="val 14395"/>
            </a:avLst>
          </a:prstGeom>
          <a:solidFill>
            <a:schemeClr val="bg2"/>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dirty="0">
                <a:solidFill>
                  <a:schemeClr val="bg2">
                    <a:lumMod val="25000"/>
                  </a:schemeClr>
                </a:solidFill>
              </a:rPr>
              <a:t>Policy Search</a:t>
            </a:r>
          </a:p>
        </p:txBody>
      </p:sp>
    </p:spTree>
    <p:extLst>
      <p:ext uri="{BB962C8B-B14F-4D97-AF65-F5344CB8AC3E}">
        <p14:creationId xmlns:p14="http://schemas.microsoft.com/office/powerpoint/2010/main" val="332986209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2668</TotalTime>
  <Words>1216</Words>
  <Application>Microsoft Office PowerPoint</Application>
  <PresentationFormat>Custom</PresentationFormat>
  <Paragraphs>53</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Open Sans</vt:lpstr>
      <vt:lpstr>Office Theme</vt:lpstr>
      <vt:lpstr>Amal Ray</vt:lpstr>
      <vt:lpstr>The three worlds</vt:lpstr>
      <vt:lpstr>College and Passion</vt:lpstr>
      <vt:lpstr>Wake up</vt:lpstr>
      <vt:lpstr>What You See in the Dark</vt:lpstr>
      <vt:lpstr>Everything is ok</vt:lpstr>
      <vt:lpstr>Risk, Compliance and Applications</vt:lpstr>
      <vt:lpstr>Python Automations</vt:lpstr>
      <vt:lpstr>Speak</vt:lpstr>
      <vt:lpstr>Eye</vt:lpstr>
      <vt:lpstr>Reform</vt:lpstr>
      <vt:lpstr>Amal’s Portfolio Website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Amal Ray</dc:creator>
  <cp:lastModifiedBy>Amal Ray</cp:lastModifiedBy>
  <cp:revision>3</cp:revision>
  <dcterms:created xsi:type="dcterms:W3CDTF">2025-01-16T08:59:37Z</dcterms:created>
  <dcterms:modified xsi:type="dcterms:W3CDTF">2025-01-18T12:37:36Z</dcterms:modified>
</cp:coreProperties>
</file>

<file path=docProps/thumbnail.jpeg>
</file>